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7585-B9DB-431D-865A-74C6E1D5FECF}" type="datetimeFigureOut">
              <a:rPr lang="es-ES" smtClean="0"/>
              <a:t>24/02/2020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E80D-A4E3-40F1-A144-333BB8BD68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057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7585-B9DB-431D-865A-74C6E1D5FECF}" type="datetimeFigureOut">
              <a:rPr lang="es-ES" smtClean="0"/>
              <a:t>24/02/2020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E80D-A4E3-40F1-A144-333BB8BD68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625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7585-B9DB-431D-865A-74C6E1D5FECF}" type="datetimeFigureOut">
              <a:rPr lang="es-ES" smtClean="0"/>
              <a:t>24/02/2020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E80D-A4E3-40F1-A144-333BB8BD68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549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7585-B9DB-431D-865A-74C6E1D5FECF}" type="datetimeFigureOut">
              <a:rPr lang="es-ES" smtClean="0"/>
              <a:t>24/02/2020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E80D-A4E3-40F1-A144-333BB8BD68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3034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7585-B9DB-431D-865A-74C6E1D5FECF}" type="datetimeFigureOut">
              <a:rPr lang="es-ES" smtClean="0"/>
              <a:t>24/02/2020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E80D-A4E3-40F1-A144-333BB8BD68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4681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7585-B9DB-431D-865A-74C6E1D5FECF}" type="datetimeFigureOut">
              <a:rPr lang="es-ES" smtClean="0"/>
              <a:t>24/02/2020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E80D-A4E3-40F1-A144-333BB8BD68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4544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7585-B9DB-431D-865A-74C6E1D5FECF}" type="datetimeFigureOut">
              <a:rPr lang="es-ES" smtClean="0"/>
              <a:t>24/02/2020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E80D-A4E3-40F1-A144-333BB8BD68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2175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7585-B9DB-431D-865A-74C6E1D5FECF}" type="datetimeFigureOut">
              <a:rPr lang="es-ES" smtClean="0"/>
              <a:t>24/02/2020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E80D-A4E3-40F1-A144-333BB8BD68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7739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7585-B9DB-431D-865A-74C6E1D5FECF}" type="datetimeFigureOut">
              <a:rPr lang="es-ES" smtClean="0"/>
              <a:t>24/02/2020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E80D-A4E3-40F1-A144-333BB8BD68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9252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7585-B9DB-431D-865A-74C6E1D5FECF}" type="datetimeFigureOut">
              <a:rPr lang="es-ES" smtClean="0"/>
              <a:t>24/02/2020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E80D-A4E3-40F1-A144-333BB8BD68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5996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7585-B9DB-431D-865A-74C6E1D5FECF}" type="datetimeFigureOut">
              <a:rPr lang="es-ES" smtClean="0"/>
              <a:t>24/02/2020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E80D-A4E3-40F1-A144-333BB8BD68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8938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7585-B9DB-431D-865A-74C6E1D5FECF}" type="datetimeFigureOut">
              <a:rPr lang="es-ES" smtClean="0"/>
              <a:t>24/02/2020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7E80D-A4E3-40F1-A144-333BB8BD68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8604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38592"/>
            <a:ext cx="9144000" cy="1503271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Algerian" panose="04020705040A02060702" pitchFamily="82" charset="0"/>
              </a:rPr>
              <a:t>EVOLUCIÓN DE LA COCA-COLA</a:t>
            </a:r>
            <a:endParaRPr lang="es-ES" dirty="0">
              <a:latin typeface="Algerian" panose="04020705040A02060702" pitchFamily="8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5695405"/>
            <a:ext cx="9144000" cy="607423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Hecho por: Raúl Ángel Merino Santos, Izan </a:t>
            </a:r>
            <a:r>
              <a:rPr lang="es-ES" dirty="0" err="1" smtClean="0"/>
              <a:t>Asier</a:t>
            </a:r>
            <a:r>
              <a:rPr lang="es-ES" dirty="0" smtClean="0"/>
              <a:t> Valero Martín y Sergio Orce García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537" y="1841863"/>
            <a:ext cx="8924925" cy="356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65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lgerian" panose="04020705040A02060702" pitchFamily="82" charset="0"/>
              </a:rPr>
              <a:t>EVOLUCIÓN DE LOS ENVASES</a:t>
            </a:r>
            <a:endParaRPr lang="es-ES" dirty="0">
              <a:latin typeface="Algerian" panose="04020705040A02060702" pitchFamily="82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dirty="0" smtClean="0">
                <a:latin typeface="Arial Black" panose="020B0A04020102020204" pitchFamily="34" charset="0"/>
              </a:rPr>
              <a:t>Las botellas de Coca-Cola </a:t>
            </a:r>
            <a:r>
              <a:rPr lang="es-ES" sz="1800" dirty="0" smtClean="0">
                <a:latin typeface="Arial Black" panose="020B0A04020102020204" pitchFamily="34" charset="0"/>
              </a:rPr>
              <a:t>comien</a:t>
            </a:r>
            <a:r>
              <a:rPr lang="es-ES" sz="1800" dirty="0" smtClean="0">
                <a:latin typeface="Arial Black" panose="020B0A04020102020204" pitchFamily="34" charset="0"/>
              </a:rPr>
              <a:t>zan </a:t>
            </a:r>
            <a:r>
              <a:rPr lang="es-ES" sz="1800" dirty="0" smtClean="0">
                <a:latin typeface="Arial Black" panose="020B0A04020102020204" pitchFamily="34" charset="0"/>
              </a:rPr>
              <a:t>en el siglo XIX (1889), las primeras botellas eran rectas, esbeltas, de vidrio y con un grabado de la marca.</a:t>
            </a:r>
          </a:p>
          <a:p>
            <a:pPr marL="0" indent="0">
              <a:buNone/>
            </a:pPr>
            <a:r>
              <a:rPr lang="es-ES" sz="1800" dirty="0" smtClean="0">
                <a:latin typeface="Arial Black" panose="020B0A04020102020204" pitchFamily="34" charset="0"/>
              </a:rPr>
              <a:t>En el siglo XX (1906) se añade un diamante para destacar frente a los imitadores.</a:t>
            </a:r>
            <a:endParaRPr lang="es-ES" sz="1800" dirty="0">
              <a:latin typeface="Arial Black" panose="020B0A040201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36" y="2922679"/>
            <a:ext cx="2711903" cy="325428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643" y="2922679"/>
            <a:ext cx="1751740" cy="325428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297503" y="4549821"/>
            <a:ext cx="2011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Botella del siglo XIX</a:t>
            </a: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10001481" y="4411321"/>
            <a:ext cx="1953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Botella del siglo XX</a:t>
            </a:r>
          </a:p>
          <a:p>
            <a:r>
              <a:rPr lang="es-ES" dirty="0"/>
              <a:t>c</a:t>
            </a:r>
            <a:r>
              <a:rPr lang="es-ES" dirty="0" smtClean="0"/>
              <a:t>on el diamante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600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lgerian" panose="04020705040A02060702" pitchFamily="82" charset="0"/>
              </a:rPr>
              <a:t>EVOLUCIÓN DE LOS ENVASES II</a:t>
            </a:r>
            <a:endParaRPr lang="es-ES" dirty="0">
              <a:latin typeface="Algerian" panose="04020705040A02060702" pitchFamily="82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dirty="0" smtClean="0">
                <a:latin typeface="Arial Black" panose="020B0A04020102020204" pitchFamily="34" charset="0"/>
              </a:rPr>
              <a:t>En </a:t>
            </a:r>
            <a:r>
              <a:rPr lang="es-ES" sz="1800" dirty="0" smtClean="0">
                <a:latin typeface="Arial Black" panose="020B0A04020102020204" pitchFamily="34" charset="0"/>
              </a:rPr>
              <a:t>1915 nace la botella </a:t>
            </a:r>
            <a:r>
              <a:rPr lang="es-ES" sz="1800" dirty="0" err="1" smtClean="0">
                <a:latin typeface="Arial Black" panose="020B0A04020102020204" pitchFamily="34" charset="0"/>
              </a:rPr>
              <a:t>Contour</a:t>
            </a:r>
            <a:r>
              <a:rPr lang="es-ES" sz="1800" dirty="0" smtClean="0">
                <a:latin typeface="Arial Black" panose="020B0A04020102020204" pitchFamily="34" charset="0"/>
              </a:rPr>
              <a:t> que se hizo para evitar confusión frente a los imitadores de manera que pudiera reconocerse rota o incluso en la oscuridad. Después en </a:t>
            </a:r>
            <a:r>
              <a:rPr lang="es-ES" sz="1800" dirty="0" smtClean="0">
                <a:latin typeface="Arial Black" panose="020B0A04020102020204" pitchFamily="34" charset="0"/>
              </a:rPr>
              <a:t>el año </a:t>
            </a:r>
            <a:r>
              <a:rPr lang="es-ES" sz="1800" dirty="0" smtClean="0">
                <a:latin typeface="Arial Black" panose="020B0A04020102020204" pitchFamily="34" charset="0"/>
              </a:rPr>
              <a:t>1916 se estiliza un poco para la salida al mercado.</a:t>
            </a:r>
          </a:p>
          <a:p>
            <a:pPr marL="0" indent="0">
              <a:buNone/>
            </a:pPr>
            <a:r>
              <a:rPr lang="es-ES" sz="1800" dirty="0" smtClean="0">
                <a:latin typeface="Arial Black" panose="020B0A04020102020204" pitchFamily="34" charset="0"/>
              </a:rPr>
              <a:t>En la década de los 50 se expanden las botellas de capacidad y cambian el logotipo para que esté en letras blancas y se vea mejor.</a:t>
            </a:r>
            <a:endParaRPr lang="es-ES" sz="1800" dirty="0">
              <a:latin typeface="Arial Black" panose="020B0A040201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33763"/>
            <a:ext cx="2221106" cy="329360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754" y="3433762"/>
            <a:ext cx="2470205" cy="3293607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315274" y="4757399"/>
            <a:ext cx="1912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La botella </a:t>
            </a:r>
            <a:r>
              <a:rPr lang="es-ES" dirty="0" err="1" smtClean="0"/>
              <a:t>Contour</a:t>
            </a:r>
            <a:endParaRPr lang="es-ES" dirty="0" smtClean="0"/>
          </a:p>
          <a:p>
            <a:r>
              <a:rPr lang="es-ES" dirty="0" smtClean="0"/>
              <a:t>Del año 1915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10102559" y="4757399"/>
            <a:ext cx="1995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Botella de los años </a:t>
            </a:r>
          </a:p>
          <a:p>
            <a:r>
              <a:rPr lang="es-ES" dirty="0" smtClean="0"/>
              <a:t>50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5328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1948"/>
            <a:ext cx="10515600" cy="1325563"/>
          </a:xfrm>
        </p:spPr>
        <p:txBody>
          <a:bodyPr/>
          <a:lstStyle/>
          <a:p>
            <a:r>
              <a:rPr lang="es-ES" dirty="0" smtClean="0">
                <a:latin typeface="Algerian" panose="04020705040A02060702" pitchFamily="82" charset="0"/>
              </a:rPr>
              <a:t>EVOLUCIÓN DE LOS ENVASES III</a:t>
            </a:r>
            <a:endParaRPr lang="es-ES" dirty="0">
              <a:latin typeface="Algerian" panose="04020705040A02060702" pitchFamily="82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9004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dirty="0" smtClean="0">
                <a:latin typeface="Arial Black" panose="020B0A04020102020204" pitchFamily="34" charset="0"/>
              </a:rPr>
              <a:t>En 1970 se crea un envase más alargado y sin curvas.</a:t>
            </a:r>
          </a:p>
          <a:p>
            <a:pPr marL="0" indent="0">
              <a:buNone/>
            </a:pPr>
            <a:r>
              <a:rPr lang="es-ES" sz="1800" dirty="0" smtClean="0">
                <a:latin typeface="Arial Black" panose="020B0A04020102020204" pitchFamily="34" charset="0"/>
              </a:rPr>
              <a:t>En 1993 hacen que sea de plástico PET y de 500 ml.</a:t>
            </a:r>
          </a:p>
          <a:p>
            <a:pPr marL="0" indent="0">
              <a:buNone/>
            </a:pPr>
            <a:r>
              <a:rPr lang="es-ES" sz="1800" dirty="0" smtClean="0">
                <a:latin typeface="Arial Black" panose="020B0A04020102020204" pitchFamily="34" charset="0"/>
              </a:rPr>
              <a:t>En 2008 hacen un nuevo diseño en aluminio.</a:t>
            </a:r>
          </a:p>
          <a:p>
            <a:pPr marL="0" indent="0">
              <a:buNone/>
            </a:pPr>
            <a:r>
              <a:rPr lang="es-ES" sz="1800" dirty="0" smtClean="0">
                <a:latin typeface="Arial Black" panose="020B0A04020102020204" pitchFamily="34" charset="0"/>
              </a:rPr>
              <a:t>En 2009 sale la </a:t>
            </a:r>
            <a:r>
              <a:rPr lang="es-ES" sz="1800" dirty="0" err="1" smtClean="0">
                <a:latin typeface="Arial Black" panose="020B0A04020102020204" pitchFamily="34" charset="0"/>
              </a:rPr>
              <a:t>Plant</a:t>
            </a:r>
            <a:r>
              <a:rPr lang="es-ES" sz="1800" dirty="0" smtClean="0">
                <a:latin typeface="Arial Black" panose="020B0A04020102020204" pitchFamily="34" charset="0"/>
              </a:rPr>
              <a:t> </a:t>
            </a:r>
            <a:r>
              <a:rPr lang="es-ES" sz="1800" dirty="0" err="1" smtClean="0">
                <a:latin typeface="Arial Black" panose="020B0A04020102020204" pitchFamily="34" charset="0"/>
              </a:rPr>
              <a:t>Bottle</a:t>
            </a:r>
            <a:r>
              <a:rPr lang="es-ES" sz="1800" dirty="0" smtClean="0">
                <a:latin typeface="Arial Black" panose="020B0A04020102020204" pitchFamily="34" charset="0"/>
              </a:rPr>
              <a:t>, una botella 100% reciclaje y fabricada con un 30% de material orgánico.</a:t>
            </a:r>
          </a:p>
          <a:p>
            <a:pPr marL="0" indent="0">
              <a:buNone/>
            </a:pPr>
            <a:r>
              <a:rPr lang="es-ES" sz="1800" dirty="0" smtClean="0">
                <a:latin typeface="Arial Black" panose="020B0A04020102020204" pitchFamily="34" charset="0"/>
              </a:rPr>
              <a:t>En 2011 se crea otra botella por el 125 aniversario de Coca-Cola de cristal.</a:t>
            </a:r>
            <a:endParaRPr lang="es-ES" sz="1800" dirty="0">
              <a:latin typeface="Arial Black" panose="020B0A040201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0634" y="3535176"/>
            <a:ext cx="1973403" cy="303058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03" y="3441611"/>
            <a:ext cx="2016034" cy="2688045"/>
          </a:xfrm>
          <a:prstGeom prst="rect">
            <a:avLst/>
          </a:prstGeom>
        </p:spPr>
      </p:pic>
      <p:pic>
        <p:nvPicPr>
          <p:cNvPr id="1028" name="Picture 4" descr="Ver las imágenes de orig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237" y="3827417"/>
            <a:ext cx="2952206" cy="2080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er las imágenes de orig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440" y="3971280"/>
            <a:ext cx="3740331" cy="215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647620" y="6330796"/>
            <a:ext cx="2229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Botella de los años 70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3421883" y="6316615"/>
            <a:ext cx="1648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Botella de 2008</a:t>
            </a:r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6469973" y="6316615"/>
            <a:ext cx="2509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Botella 2009 </a:t>
            </a:r>
            <a:r>
              <a:rPr lang="es-ES" dirty="0" err="1" smtClean="0"/>
              <a:t>Plant</a:t>
            </a:r>
            <a:r>
              <a:rPr lang="es-ES" dirty="0" smtClean="0"/>
              <a:t> </a:t>
            </a:r>
            <a:r>
              <a:rPr lang="es-ES" dirty="0" err="1" smtClean="0"/>
              <a:t>Bottle</a:t>
            </a:r>
            <a:endParaRPr lang="es-ES" dirty="0"/>
          </a:p>
        </p:txBody>
      </p:sp>
      <p:sp>
        <p:nvSpPr>
          <p:cNvPr id="10" name="CuadroTexto 9"/>
          <p:cNvSpPr txBox="1"/>
          <p:nvPr/>
        </p:nvSpPr>
        <p:spPr>
          <a:xfrm>
            <a:off x="9558038" y="6303552"/>
            <a:ext cx="2328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Botella 125 aniversario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804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lgerian" panose="04020705040A02060702" pitchFamily="82" charset="0"/>
              </a:rPr>
              <a:t>EVOLUCIÓN DE LOS ENVASES (LATAS)</a:t>
            </a:r>
            <a:endParaRPr lang="es-ES" dirty="0">
              <a:latin typeface="Algerian" panose="04020705040A02060702" pitchFamily="82" charset="0"/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88" y="1573122"/>
            <a:ext cx="7730399" cy="4351338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1167" y="2026778"/>
            <a:ext cx="2721701" cy="33769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8739052" y="5739794"/>
            <a:ext cx="273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Lata de Coca-Cola de ahora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205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lgerian" panose="04020705040A02060702" pitchFamily="82" charset="0"/>
              </a:rPr>
              <a:t>RECICLAJE Y CONTAMINACIÓN</a:t>
            </a:r>
            <a:endParaRPr lang="es-ES" dirty="0">
              <a:latin typeface="Algerian" panose="04020705040A02060702" pitchFamily="82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Reciclaje: </a:t>
            </a:r>
          </a:p>
          <a:p>
            <a:pPr marL="0" indent="0">
              <a:buNone/>
            </a:pPr>
            <a:r>
              <a:rPr lang="es-ES" sz="1800" dirty="0" smtClean="0">
                <a:latin typeface="Arial Black" panose="020B0A04020102020204" pitchFamily="34" charset="0"/>
              </a:rPr>
              <a:t>Los envases de Coca-Cola compensan ser reciclados porque suelen estar hechos de plástico, metal o vidrio y estos materiales sirven para hacer gran variedad de objetos </a:t>
            </a:r>
            <a:r>
              <a:rPr lang="es-ES" sz="1800" dirty="0" smtClean="0">
                <a:latin typeface="Arial Black" panose="020B0A04020102020204" pitchFamily="34" charset="0"/>
              </a:rPr>
              <a:t>ya que </a:t>
            </a:r>
            <a:r>
              <a:rPr lang="es-ES" sz="1800" dirty="0" smtClean="0">
                <a:latin typeface="Arial Black" panose="020B0A04020102020204" pitchFamily="34" charset="0"/>
              </a:rPr>
              <a:t>algunos son elementos necesarios en la vida cotidiana.</a:t>
            </a:r>
          </a:p>
          <a:p>
            <a:pPr marL="0" indent="0">
              <a:buNone/>
            </a:pPr>
            <a:r>
              <a:rPr lang="es-ES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Contaminación:</a:t>
            </a:r>
          </a:p>
          <a:p>
            <a:pPr marL="0" indent="0">
              <a:buNone/>
            </a:pPr>
            <a:r>
              <a:rPr lang="es-ES" sz="1800" dirty="0" smtClean="0">
                <a:latin typeface="Arial Black" panose="020B0A04020102020204" pitchFamily="34" charset="0"/>
              </a:rPr>
              <a:t>Las botellas contaminan debido a que están hechas con plástico y este material es uno de los materiales que más contamina.</a:t>
            </a:r>
          </a:p>
          <a:p>
            <a:pPr marL="0" indent="0">
              <a:buNone/>
            </a:pPr>
            <a:r>
              <a:rPr lang="es-ES" sz="1800" dirty="0" smtClean="0">
                <a:latin typeface="Arial Black" panose="020B0A04020102020204" pitchFamily="34" charset="0"/>
              </a:rPr>
              <a:t>Para </a:t>
            </a:r>
            <a:r>
              <a:rPr lang="es-ES" sz="1800" dirty="0" smtClean="0">
                <a:latin typeface="Arial Black" panose="020B0A04020102020204" pitchFamily="34" charset="0"/>
              </a:rPr>
              <a:t>impedir </a:t>
            </a:r>
            <a:r>
              <a:rPr lang="es-ES" sz="1800" dirty="0" smtClean="0">
                <a:latin typeface="Arial Black" panose="020B0A04020102020204" pitchFamily="34" charset="0"/>
              </a:rPr>
              <a:t>esto Coca-Cola afirma que </a:t>
            </a:r>
            <a:r>
              <a:rPr lang="es-ES" sz="1800" dirty="0" smtClean="0">
                <a:latin typeface="Arial Black" panose="020B0A04020102020204" pitchFamily="34" charset="0"/>
              </a:rPr>
              <a:t>para el </a:t>
            </a:r>
            <a:r>
              <a:rPr lang="es-ES" sz="1800" dirty="0" smtClean="0">
                <a:latin typeface="Arial Black" panose="020B0A04020102020204" pitchFamily="34" charset="0"/>
              </a:rPr>
              <a:t>año 2030 </a:t>
            </a:r>
            <a:r>
              <a:rPr lang="es-ES" sz="1800" dirty="0" smtClean="0">
                <a:latin typeface="Arial Black" panose="020B0A04020102020204" pitchFamily="34" charset="0"/>
              </a:rPr>
              <a:t>el 100% de las latas y botellas serán reciclables y </a:t>
            </a:r>
            <a:r>
              <a:rPr lang="es-ES" sz="1800" smtClean="0">
                <a:latin typeface="Arial Black" panose="020B0A04020102020204" pitchFamily="34" charset="0"/>
              </a:rPr>
              <a:t>también </a:t>
            </a:r>
            <a:r>
              <a:rPr lang="es-ES" sz="1800" smtClean="0">
                <a:latin typeface="Arial Black" panose="020B0A04020102020204" pitchFamily="34" charset="0"/>
              </a:rPr>
              <a:t>desean</a:t>
            </a:r>
            <a:r>
              <a:rPr lang="es-ES" sz="1800" smtClean="0">
                <a:latin typeface="Arial Black" panose="020B0A04020102020204" pitchFamily="34" charset="0"/>
              </a:rPr>
              <a:t> </a:t>
            </a:r>
            <a:r>
              <a:rPr lang="es-ES" sz="1800" dirty="0" smtClean="0">
                <a:latin typeface="Arial Black" panose="020B0A04020102020204" pitchFamily="34" charset="0"/>
              </a:rPr>
              <a:t>que las botellas estén hechas con un 50% de material orgánico.</a:t>
            </a:r>
          </a:p>
          <a:p>
            <a:pPr marL="0" indent="0">
              <a:buNone/>
            </a:pPr>
            <a:endParaRPr lang="es-ES" sz="18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s-ES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98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Algerian" panose="04020705040A02060702" pitchFamily="82" charset="0"/>
              </a:rPr>
              <a:t>FIN </a:t>
            </a:r>
            <a:endParaRPr lang="es-ES" dirty="0">
              <a:latin typeface="Algerian" panose="04020705040A02060702" pitchFamily="82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5106786" y="121028"/>
            <a:ext cx="19784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6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FIN</a:t>
            </a:r>
            <a:endParaRPr lang="es-ES" sz="96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92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377</Words>
  <Application>Microsoft Office PowerPoint</Application>
  <PresentationFormat>Personalizado</PresentationFormat>
  <Paragraphs>35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EVOLUCIÓN DE LA COCA-COLA</vt:lpstr>
      <vt:lpstr>EVOLUCIÓN DE LOS ENVASES</vt:lpstr>
      <vt:lpstr>EVOLUCIÓN DE LOS ENVASES II</vt:lpstr>
      <vt:lpstr>EVOLUCIÓN DE LOS ENVASES III</vt:lpstr>
      <vt:lpstr>EVOLUCIÓN DE LOS ENVASES (LATAS)</vt:lpstr>
      <vt:lpstr>RECICLAJE Y CONTAMINACIÓN</vt:lpstr>
      <vt:lpstr>FIN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EVOLUCIÓN DE LA COCA-COLA</dc:title>
  <dc:creator>sergioorcegarcia7@gmail.com</dc:creator>
  <cp:lastModifiedBy>Microsoft</cp:lastModifiedBy>
  <cp:revision>10</cp:revision>
  <dcterms:created xsi:type="dcterms:W3CDTF">2020-02-23T09:27:16Z</dcterms:created>
  <dcterms:modified xsi:type="dcterms:W3CDTF">2020-02-24T19:50:18Z</dcterms:modified>
</cp:coreProperties>
</file>