
<file path=[Content_Types].xml><?xml version="1.0" encoding="utf-8"?>
<Types xmlns="http://schemas.openxmlformats.org/package/2006/content-types">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Lst>
  <p:sldSz cy="5143500" cx="9144000"/>
  <p:notesSz cx="6858000" cy="9144000"/>
  <p:embeddedFontLst>
    <p:embeddedFont>
      <p:font typeface="Nunito"/>
      <p:regular r:id="rId18"/>
      <p:bold r:id="rId19"/>
      <p:italic r:id="rId20"/>
      <p:boldItalic r:id="rId21"/>
    </p:embeddedFont>
    <p:embeddedFont>
      <p:font typeface="Maven Pro"/>
      <p:regular r:id="rId22"/>
      <p:bold r:id="rId23"/>
    </p:embeddedFont>
    <p:embeddedFont>
      <p:font typeface="Oswald"/>
      <p:regular r:id="rId24"/>
      <p:bold r:id="rId2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Nunito-italic.fntdata"/><Relationship Id="rId22" Type="http://schemas.openxmlformats.org/officeDocument/2006/relationships/font" Target="fonts/MavenPro-regular.fntdata"/><Relationship Id="rId21" Type="http://schemas.openxmlformats.org/officeDocument/2006/relationships/font" Target="fonts/Nunito-boldItalic.fntdata"/><Relationship Id="rId24" Type="http://schemas.openxmlformats.org/officeDocument/2006/relationships/font" Target="fonts/Oswald-regular.fntdata"/><Relationship Id="rId23" Type="http://schemas.openxmlformats.org/officeDocument/2006/relationships/font" Target="fonts/MavenPro-bold.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5" Type="http://schemas.openxmlformats.org/officeDocument/2006/relationships/font" Target="fonts/Oswald-bold.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font" Target="fonts/Nunito-bold.fntdata"/><Relationship Id="rId18" Type="http://schemas.openxmlformats.org/officeDocument/2006/relationships/font" Target="fonts/Nunito-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3" name="Shape 273"/>
        <p:cNvGrpSpPr/>
        <p:nvPr/>
      </p:nvGrpSpPr>
      <p:grpSpPr>
        <a:xfrm>
          <a:off x="0" y="0"/>
          <a:ext cx="0" cy="0"/>
          <a:chOff x="0" y="0"/>
          <a:chExt cx="0" cy="0"/>
        </a:xfrm>
      </p:grpSpPr>
      <p:sp>
        <p:nvSpPr>
          <p:cNvPr id="274" name="Google Shape;274;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275" name="Google Shape;275;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7" name="Shape 337"/>
        <p:cNvGrpSpPr/>
        <p:nvPr/>
      </p:nvGrpSpPr>
      <p:grpSpPr>
        <a:xfrm>
          <a:off x="0" y="0"/>
          <a:ext cx="0" cy="0"/>
          <a:chOff x="0" y="0"/>
          <a:chExt cx="0" cy="0"/>
        </a:xfrm>
      </p:grpSpPr>
      <p:sp>
        <p:nvSpPr>
          <p:cNvPr id="338" name="Google Shape;338;g6fe02151e2_2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9" name="Google Shape;339;g6fe02151e2_2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3" name="Shape 343"/>
        <p:cNvGrpSpPr/>
        <p:nvPr/>
      </p:nvGrpSpPr>
      <p:grpSpPr>
        <a:xfrm>
          <a:off x="0" y="0"/>
          <a:ext cx="0" cy="0"/>
          <a:chOff x="0" y="0"/>
          <a:chExt cx="0" cy="0"/>
        </a:xfrm>
      </p:grpSpPr>
      <p:sp>
        <p:nvSpPr>
          <p:cNvPr id="344" name="Google Shape;344;g6fe5ebdcc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5" name="Google Shape;345;g6fe5ebdcc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0" name="Shape 350"/>
        <p:cNvGrpSpPr/>
        <p:nvPr/>
      </p:nvGrpSpPr>
      <p:grpSpPr>
        <a:xfrm>
          <a:off x="0" y="0"/>
          <a:ext cx="0" cy="0"/>
          <a:chOff x="0" y="0"/>
          <a:chExt cx="0" cy="0"/>
        </a:xfrm>
      </p:grpSpPr>
      <p:sp>
        <p:nvSpPr>
          <p:cNvPr id="351" name="Google Shape;351;g6fe5ebdccd_0_5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2" name="Google Shape;352;g6fe5ebdccd_0_5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0" name="Shape 280"/>
        <p:cNvGrpSpPr/>
        <p:nvPr/>
      </p:nvGrpSpPr>
      <p:grpSpPr>
        <a:xfrm>
          <a:off x="0" y="0"/>
          <a:ext cx="0" cy="0"/>
          <a:chOff x="0" y="0"/>
          <a:chExt cx="0" cy="0"/>
        </a:xfrm>
      </p:grpSpPr>
      <p:sp>
        <p:nvSpPr>
          <p:cNvPr id="281" name="Google Shape;281;g709b0e5c10b8b89e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2" name="Google Shape;282;g709b0e5c10b8b89e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6" name="Shape 286"/>
        <p:cNvGrpSpPr/>
        <p:nvPr/>
      </p:nvGrpSpPr>
      <p:grpSpPr>
        <a:xfrm>
          <a:off x="0" y="0"/>
          <a:ext cx="0" cy="0"/>
          <a:chOff x="0" y="0"/>
          <a:chExt cx="0" cy="0"/>
        </a:xfrm>
      </p:grpSpPr>
      <p:sp>
        <p:nvSpPr>
          <p:cNvPr id="287" name="Google Shape;287;g4289b2671c5ce64f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8" name="Google Shape;288;g4289b2671c5ce64f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3" name="Shape 293"/>
        <p:cNvGrpSpPr/>
        <p:nvPr/>
      </p:nvGrpSpPr>
      <p:grpSpPr>
        <a:xfrm>
          <a:off x="0" y="0"/>
          <a:ext cx="0" cy="0"/>
          <a:chOff x="0" y="0"/>
          <a:chExt cx="0" cy="0"/>
        </a:xfrm>
      </p:grpSpPr>
      <p:sp>
        <p:nvSpPr>
          <p:cNvPr id="294" name="Google Shape;294;g6fe02151e2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5" name="Google Shape;295;g6fe02151e2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0" name="Shape 300"/>
        <p:cNvGrpSpPr/>
        <p:nvPr/>
      </p:nvGrpSpPr>
      <p:grpSpPr>
        <a:xfrm>
          <a:off x="0" y="0"/>
          <a:ext cx="0" cy="0"/>
          <a:chOff x="0" y="0"/>
          <a:chExt cx="0" cy="0"/>
        </a:xfrm>
      </p:grpSpPr>
      <p:sp>
        <p:nvSpPr>
          <p:cNvPr id="301" name="Google Shape;301;g6fe02151e2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2" name="Google Shape;302;g6fe02151e2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7" name="Shape 307"/>
        <p:cNvGrpSpPr/>
        <p:nvPr/>
      </p:nvGrpSpPr>
      <p:grpSpPr>
        <a:xfrm>
          <a:off x="0" y="0"/>
          <a:ext cx="0" cy="0"/>
          <a:chOff x="0" y="0"/>
          <a:chExt cx="0" cy="0"/>
        </a:xfrm>
      </p:grpSpPr>
      <p:sp>
        <p:nvSpPr>
          <p:cNvPr id="308" name="Google Shape;308;g6fe02151e2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9" name="Google Shape;309;g6fe02151e2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4" name="Shape 314"/>
        <p:cNvGrpSpPr/>
        <p:nvPr/>
      </p:nvGrpSpPr>
      <p:grpSpPr>
        <a:xfrm>
          <a:off x="0" y="0"/>
          <a:ext cx="0" cy="0"/>
          <a:chOff x="0" y="0"/>
          <a:chExt cx="0" cy="0"/>
        </a:xfrm>
      </p:grpSpPr>
      <p:sp>
        <p:nvSpPr>
          <p:cNvPr id="315" name="Google Shape;315;g6fe02151e2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6" name="Google Shape;316;g6fe02151e2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3" name="Shape 323"/>
        <p:cNvGrpSpPr/>
        <p:nvPr/>
      </p:nvGrpSpPr>
      <p:grpSpPr>
        <a:xfrm>
          <a:off x="0" y="0"/>
          <a:ext cx="0" cy="0"/>
          <a:chOff x="0" y="0"/>
          <a:chExt cx="0" cy="0"/>
        </a:xfrm>
      </p:grpSpPr>
      <p:sp>
        <p:nvSpPr>
          <p:cNvPr id="324" name="Google Shape;324;g6fe02151e2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5" name="Google Shape;325;g6fe02151e2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0" name="Shape 330"/>
        <p:cNvGrpSpPr/>
        <p:nvPr/>
      </p:nvGrpSpPr>
      <p:grpSpPr>
        <a:xfrm>
          <a:off x="0" y="0"/>
          <a:ext cx="0" cy="0"/>
          <a:chOff x="0" y="0"/>
          <a:chExt cx="0" cy="0"/>
        </a:xfrm>
      </p:grpSpPr>
      <p:sp>
        <p:nvSpPr>
          <p:cNvPr id="331" name="Google Shape;331;g6fe02151e2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2" name="Google Shape;332;g6fe02151e2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bg>
      <p:bgPr>
        <a:solidFill>
          <a:schemeClr val="accent3"/>
        </a:solidFill>
      </p:bgPr>
    </p:bg>
    <p:spTree>
      <p:nvGrpSpPr>
        <p:cNvPr id="9" name="Shape 9"/>
        <p:cNvGrpSpPr/>
        <p:nvPr/>
      </p:nvGrpSpPr>
      <p:grpSpPr>
        <a:xfrm>
          <a:off x="0" y="0"/>
          <a:ext cx="0" cy="0"/>
          <a:chOff x="0" y="0"/>
          <a:chExt cx="0" cy="0"/>
        </a:xfrm>
      </p:grpSpPr>
      <p:grpSp>
        <p:nvGrpSpPr>
          <p:cNvPr id="10" name="Google Shape;10;p2"/>
          <p:cNvGrpSpPr/>
          <p:nvPr/>
        </p:nvGrpSpPr>
        <p:grpSpPr>
          <a:xfrm>
            <a:off x="7343003" y="3409675"/>
            <a:ext cx="1691422" cy="1732548"/>
            <a:chOff x="7343003" y="3409675"/>
            <a:chExt cx="1691422" cy="1732548"/>
          </a:xfrm>
        </p:grpSpPr>
        <p:grpSp>
          <p:nvGrpSpPr>
            <p:cNvPr id="11" name="Google Shape;11;p2"/>
            <p:cNvGrpSpPr/>
            <p:nvPr/>
          </p:nvGrpSpPr>
          <p:grpSpPr>
            <a:xfrm>
              <a:off x="7343003" y="4453711"/>
              <a:ext cx="316800" cy="688513"/>
              <a:chOff x="7343003" y="4453711"/>
              <a:chExt cx="316800" cy="688513"/>
            </a:xfrm>
          </p:grpSpPr>
          <p:sp>
            <p:nvSpPr>
              <p:cNvPr id="12" name="Google Shape;12;p2"/>
              <p:cNvSpPr/>
              <p:nvPr/>
            </p:nvSpPr>
            <p:spPr>
              <a:xfrm>
                <a:off x="7343003"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7343003"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 name="Google Shape;14;p2"/>
            <p:cNvGrpSpPr/>
            <p:nvPr/>
          </p:nvGrpSpPr>
          <p:grpSpPr>
            <a:xfrm>
              <a:off x="7801210" y="4105700"/>
              <a:ext cx="316800" cy="1036523"/>
              <a:chOff x="7801210" y="4105700"/>
              <a:chExt cx="316800" cy="1036523"/>
            </a:xfrm>
          </p:grpSpPr>
          <p:sp>
            <p:nvSpPr>
              <p:cNvPr id="15" name="Google Shape;15;p2"/>
              <p:cNvSpPr/>
              <p:nvPr/>
            </p:nvSpPr>
            <p:spPr>
              <a:xfrm>
                <a:off x="7801210"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2"/>
              <p:cNvSpPr/>
              <p:nvPr/>
            </p:nvSpPr>
            <p:spPr>
              <a:xfrm>
                <a:off x="7801210" y="4105700"/>
                <a:ext cx="316800" cy="1036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2"/>
              <p:cNvSpPr/>
              <p:nvPr/>
            </p:nvSpPr>
            <p:spPr>
              <a:xfrm>
                <a:off x="7801210"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 name="Google Shape;18;p2"/>
            <p:cNvGrpSpPr/>
            <p:nvPr/>
          </p:nvGrpSpPr>
          <p:grpSpPr>
            <a:xfrm>
              <a:off x="8259418" y="3757688"/>
              <a:ext cx="316800" cy="1384535"/>
              <a:chOff x="8259418" y="3757688"/>
              <a:chExt cx="316800" cy="1384535"/>
            </a:xfrm>
          </p:grpSpPr>
          <p:sp>
            <p:nvSpPr>
              <p:cNvPr id="19" name="Google Shape;19;p2"/>
              <p:cNvSpPr/>
              <p:nvPr/>
            </p:nvSpPr>
            <p:spPr>
              <a:xfrm>
                <a:off x="8259418"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2"/>
              <p:cNvSpPr/>
              <p:nvPr/>
            </p:nvSpPr>
            <p:spPr>
              <a:xfrm>
                <a:off x="8259418" y="3757688"/>
                <a:ext cx="316800" cy="1384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2"/>
              <p:cNvSpPr/>
              <p:nvPr/>
            </p:nvSpPr>
            <p:spPr>
              <a:xfrm>
                <a:off x="8259418" y="4105700"/>
                <a:ext cx="316800" cy="1036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2"/>
              <p:cNvSpPr/>
              <p:nvPr/>
            </p:nvSpPr>
            <p:spPr>
              <a:xfrm>
                <a:off x="8259418"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 name="Google Shape;23;p2"/>
            <p:cNvGrpSpPr/>
            <p:nvPr/>
          </p:nvGrpSpPr>
          <p:grpSpPr>
            <a:xfrm>
              <a:off x="8717625" y="3409675"/>
              <a:ext cx="316800" cy="1732548"/>
              <a:chOff x="8717625" y="3409675"/>
              <a:chExt cx="316800" cy="1732548"/>
            </a:xfrm>
          </p:grpSpPr>
          <p:sp>
            <p:nvSpPr>
              <p:cNvPr id="24" name="Google Shape;24;p2"/>
              <p:cNvSpPr/>
              <p:nvPr/>
            </p:nvSpPr>
            <p:spPr>
              <a:xfrm>
                <a:off x="8717625"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2"/>
              <p:cNvSpPr/>
              <p:nvPr/>
            </p:nvSpPr>
            <p:spPr>
              <a:xfrm>
                <a:off x="8717625" y="3757688"/>
                <a:ext cx="316800" cy="1384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2"/>
              <p:cNvSpPr/>
              <p:nvPr/>
            </p:nvSpPr>
            <p:spPr>
              <a:xfrm>
                <a:off x="8717625" y="4105700"/>
                <a:ext cx="316800" cy="1036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2"/>
              <p:cNvSpPr/>
              <p:nvPr/>
            </p:nvSpPr>
            <p:spPr>
              <a:xfrm>
                <a:off x="8717625" y="3409675"/>
                <a:ext cx="316800" cy="1732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2"/>
              <p:cNvSpPr/>
              <p:nvPr/>
            </p:nvSpPr>
            <p:spPr>
              <a:xfrm>
                <a:off x="8717625"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29" name="Google Shape;29;p2"/>
          <p:cNvGrpSpPr/>
          <p:nvPr/>
        </p:nvGrpSpPr>
        <p:grpSpPr>
          <a:xfrm>
            <a:off x="5043503" y="0"/>
            <a:ext cx="3814072" cy="3839102"/>
            <a:chOff x="5043503" y="0"/>
            <a:chExt cx="3814072" cy="3839102"/>
          </a:xfrm>
        </p:grpSpPr>
        <p:sp>
          <p:nvSpPr>
            <p:cNvPr id="30" name="Google Shape;30;p2"/>
            <p:cNvSpPr/>
            <p:nvPr/>
          </p:nvSpPr>
          <p:spPr>
            <a:xfrm>
              <a:off x="8460975" y="1817775"/>
              <a:ext cx="396600" cy="3966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2"/>
            <p:cNvSpPr/>
            <p:nvPr/>
          </p:nvSpPr>
          <p:spPr>
            <a:xfrm rot="-9830444">
              <a:off x="6469759" y="3480728"/>
              <a:ext cx="320148" cy="320148"/>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2" name="Google Shape;32;p2"/>
            <p:cNvGrpSpPr/>
            <p:nvPr/>
          </p:nvGrpSpPr>
          <p:grpSpPr>
            <a:xfrm>
              <a:off x="7647812" y="2704283"/>
              <a:ext cx="635219" cy="635219"/>
              <a:chOff x="6725724" y="2701260"/>
              <a:chExt cx="1208101" cy="1208100"/>
            </a:xfrm>
          </p:grpSpPr>
          <p:sp>
            <p:nvSpPr>
              <p:cNvPr id="33" name="Google Shape;33;p2"/>
              <p:cNvSpPr/>
              <p:nvPr/>
            </p:nvSpPr>
            <p:spPr>
              <a:xfrm rot="5400000">
                <a:off x="6725725" y="2701260"/>
                <a:ext cx="1208100" cy="12081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2"/>
              <p:cNvSpPr/>
              <p:nvPr/>
            </p:nvSpPr>
            <p:spPr>
              <a:xfrm rot="5400000">
                <a:off x="6725724" y="2701260"/>
                <a:ext cx="1208100" cy="1208100"/>
              </a:xfrm>
              <a:prstGeom prst="pie">
                <a:avLst>
                  <a:gd fmla="val 8244818" name="adj1"/>
                  <a:gd fmla="val 16246175"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2"/>
              <p:cNvSpPr/>
              <p:nvPr/>
            </p:nvSpPr>
            <p:spPr>
              <a:xfrm rot="5400000">
                <a:off x="6954988" y="2930398"/>
                <a:ext cx="749700" cy="7497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6" name="Google Shape;36;p2"/>
            <p:cNvSpPr/>
            <p:nvPr/>
          </p:nvSpPr>
          <p:spPr>
            <a:xfrm>
              <a:off x="8460975" y="1817775"/>
              <a:ext cx="396600" cy="396600"/>
            </a:xfrm>
            <a:prstGeom prst="pie">
              <a:avLst>
                <a:gd fmla="val 19376841"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7" name="Google Shape;37;p2"/>
            <p:cNvGrpSpPr/>
            <p:nvPr/>
          </p:nvGrpSpPr>
          <p:grpSpPr>
            <a:xfrm>
              <a:off x="7952720" y="179238"/>
              <a:ext cx="873165" cy="873003"/>
              <a:chOff x="7754428" y="208725"/>
              <a:chExt cx="541800" cy="541800"/>
            </a:xfrm>
          </p:grpSpPr>
          <p:sp>
            <p:nvSpPr>
              <p:cNvPr id="38" name="Google Shape;38;p2"/>
              <p:cNvSpPr/>
              <p:nvPr/>
            </p:nvSpPr>
            <p:spPr>
              <a:xfrm rot="-8647347">
                <a:off x="7831319" y="285616"/>
                <a:ext cx="388018" cy="388018"/>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2"/>
              <p:cNvSpPr/>
              <p:nvPr/>
            </p:nvSpPr>
            <p:spPr>
              <a:xfrm rot="-8647347">
                <a:off x="7831319" y="285616"/>
                <a:ext cx="388018" cy="388018"/>
              </a:xfrm>
              <a:prstGeom prst="pie">
                <a:avLst>
                  <a:gd fmla="val 19376841" name="adj1"/>
                  <a:gd fmla="val 12313574"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0" name="Google Shape;40;p2"/>
            <p:cNvSpPr/>
            <p:nvPr/>
          </p:nvSpPr>
          <p:spPr>
            <a:xfrm>
              <a:off x="5399840" y="356365"/>
              <a:ext cx="2577000" cy="25770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2"/>
            <p:cNvSpPr/>
            <p:nvPr/>
          </p:nvSpPr>
          <p:spPr>
            <a:xfrm rot="2043858">
              <a:off x="5503813" y="460310"/>
              <a:ext cx="2369480" cy="236948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2"/>
            <p:cNvSpPr/>
            <p:nvPr/>
          </p:nvSpPr>
          <p:spPr>
            <a:xfrm>
              <a:off x="5399795" y="360281"/>
              <a:ext cx="2577000" cy="2577000"/>
            </a:xfrm>
            <a:prstGeom prst="pie">
              <a:avLst>
                <a:gd fmla="val 8801158"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 name="Google Shape;43;p2"/>
            <p:cNvSpPr/>
            <p:nvPr/>
          </p:nvSpPr>
          <p:spPr>
            <a:xfrm rot="2044777">
              <a:off x="5911449" y="867729"/>
              <a:ext cx="1554223" cy="1554223"/>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2"/>
            <p:cNvSpPr/>
            <p:nvPr/>
          </p:nvSpPr>
          <p:spPr>
            <a:xfrm>
              <a:off x="5399795" y="356358"/>
              <a:ext cx="2577000" cy="2577000"/>
            </a:xfrm>
            <a:prstGeom prst="pie">
              <a:avLst>
                <a:gd fmla="val 12554101"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2"/>
            <p:cNvSpPr/>
            <p:nvPr/>
          </p:nvSpPr>
          <p:spPr>
            <a:xfrm rot="-9830444">
              <a:off x="6469759" y="3480727"/>
              <a:ext cx="320148" cy="320148"/>
            </a:xfrm>
            <a:prstGeom prst="pie">
              <a:avLst>
                <a:gd fmla="val 19376841"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6" name="Google Shape;46;p2"/>
          <p:cNvSpPr txBox="1"/>
          <p:nvPr>
            <p:ph type="ctrTitle"/>
          </p:nvPr>
        </p:nvSpPr>
        <p:spPr>
          <a:xfrm>
            <a:off x="824000" y="1613813"/>
            <a:ext cx="4255500" cy="18729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47" name="Google Shape;47;p2"/>
          <p:cNvSpPr txBox="1"/>
          <p:nvPr>
            <p:ph idx="1" type="subTitle"/>
          </p:nvPr>
        </p:nvSpPr>
        <p:spPr>
          <a:xfrm>
            <a:off x="824000" y="3596300"/>
            <a:ext cx="4255500" cy="6954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p:txBody>
      </p:sp>
      <p:sp>
        <p:nvSpPr>
          <p:cNvPr id="48" name="Google Shape;48;p2"/>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bg>
      <p:bgPr>
        <a:solidFill>
          <a:schemeClr val="accent3"/>
        </a:solidFill>
      </p:bgPr>
    </p:bg>
    <p:spTree>
      <p:nvGrpSpPr>
        <p:cNvPr id="141" name="Shape 141"/>
        <p:cNvGrpSpPr/>
        <p:nvPr/>
      </p:nvGrpSpPr>
      <p:grpSpPr>
        <a:xfrm>
          <a:off x="0" y="0"/>
          <a:ext cx="0" cy="0"/>
          <a:chOff x="0" y="0"/>
          <a:chExt cx="0" cy="0"/>
        </a:xfrm>
      </p:grpSpPr>
      <p:grpSp>
        <p:nvGrpSpPr>
          <p:cNvPr id="142" name="Google Shape;142;p11"/>
          <p:cNvGrpSpPr/>
          <p:nvPr/>
        </p:nvGrpSpPr>
        <p:grpSpPr>
          <a:xfrm>
            <a:off x="52" y="4099200"/>
            <a:ext cx="9144036" cy="1044300"/>
            <a:chOff x="52" y="4099200"/>
            <a:chExt cx="9144036" cy="1044300"/>
          </a:xfrm>
        </p:grpSpPr>
        <p:grpSp>
          <p:nvGrpSpPr>
            <p:cNvPr id="143" name="Google Shape;143;p11"/>
            <p:cNvGrpSpPr/>
            <p:nvPr/>
          </p:nvGrpSpPr>
          <p:grpSpPr>
            <a:xfrm>
              <a:off x="52" y="4309200"/>
              <a:ext cx="231622" cy="834300"/>
              <a:chOff x="2688737" y="4301380"/>
              <a:chExt cx="231900" cy="834300"/>
            </a:xfrm>
          </p:grpSpPr>
          <p:sp>
            <p:nvSpPr>
              <p:cNvPr id="144" name="Google Shape;144;p11"/>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11"/>
              <p:cNvSpPr/>
              <p:nvPr/>
            </p:nvSpPr>
            <p:spPr>
              <a:xfrm flipH="1">
                <a:off x="2688737" y="4301380"/>
                <a:ext cx="2319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11"/>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11"/>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8" name="Google Shape;148;p11"/>
            <p:cNvGrpSpPr/>
            <p:nvPr/>
          </p:nvGrpSpPr>
          <p:grpSpPr>
            <a:xfrm>
              <a:off x="371406" y="4099200"/>
              <a:ext cx="231622" cy="1044300"/>
              <a:chOff x="2688737" y="4091380"/>
              <a:chExt cx="231900" cy="1044300"/>
            </a:xfrm>
          </p:grpSpPr>
          <p:sp>
            <p:nvSpPr>
              <p:cNvPr id="149" name="Google Shape;149;p11"/>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11"/>
              <p:cNvSpPr/>
              <p:nvPr/>
            </p:nvSpPr>
            <p:spPr>
              <a:xfrm flipH="1">
                <a:off x="2688737" y="4301380"/>
                <a:ext cx="2319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11"/>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11"/>
              <p:cNvSpPr/>
              <p:nvPr/>
            </p:nvSpPr>
            <p:spPr>
              <a:xfrm flipH="1">
                <a:off x="2688737" y="4091380"/>
                <a:ext cx="2319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11"/>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4" name="Google Shape;154;p11"/>
            <p:cNvGrpSpPr/>
            <p:nvPr/>
          </p:nvGrpSpPr>
          <p:grpSpPr>
            <a:xfrm>
              <a:off x="742761" y="4309200"/>
              <a:ext cx="231622" cy="834300"/>
              <a:chOff x="2688737" y="4301380"/>
              <a:chExt cx="231900" cy="834300"/>
            </a:xfrm>
          </p:grpSpPr>
          <p:sp>
            <p:nvSpPr>
              <p:cNvPr id="155" name="Google Shape;155;p11"/>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11"/>
              <p:cNvSpPr/>
              <p:nvPr/>
            </p:nvSpPr>
            <p:spPr>
              <a:xfrm flipH="1">
                <a:off x="2688737" y="4301380"/>
                <a:ext cx="2319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11"/>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11"/>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9" name="Google Shape;159;p11"/>
            <p:cNvGrpSpPr/>
            <p:nvPr/>
          </p:nvGrpSpPr>
          <p:grpSpPr>
            <a:xfrm>
              <a:off x="1114115" y="4518900"/>
              <a:ext cx="231622" cy="624600"/>
              <a:chOff x="2688737" y="4511080"/>
              <a:chExt cx="231900" cy="624600"/>
            </a:xfrm>
          </p:grpSpPr>
          <p:sp>
            <p:nvSpPr>
              <p:cNvPr id="160" name="Google Shape;160;p11"/>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11"/>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11"/>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3" name="Google Shape;163;p11"/>
            <p:cNvGrpSpPr/>
            <p:nvPr/>
          </p:nvGrpSpPr>
          <p:grpSpPr>
            <a:xfrm>
              <a:off x="1856753" y="4099200"/>
              <a:ext cx="231600" cy="1044300"/>
              <a:chOff x="1856753" y="4099200"/>
              <a:chExt cx="231600" cy="1044300"/>
            </a:xfrm>
          </p:grpSpPr>
          <p:sp>
            <p:nvSpPr>
              <p:cNvPr id="164" name="Google Shape;164;p11"/>
              <p:cNvSpPr/>
              <p:nvPr/>
            </p:nvSpPr>
            <p:spPr>
              <a:xfrm flipH="1">
                <a:off x="1856753"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11"/>
              <p:cNvSpPr/>
              <p:nvPr/>
            </p:nvSpPr>
            <p:spPr>
              <a:xfrm flipH="1">
                <a:off x="1856753"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11"/>
              <p:cNvSpPr/>
              <p:nvPr/>
            </p:nvSpPr>
            <p:spPr>
              <a:xfrm flipH="1">
                <a:off x="1856753"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11"/>
              <p:cNvSpPr/>
              <p:nvPr/>
            </p:nvSpPr>
            <p:spPr>
              <a:xfrm flipH="1">
                <a:off x="1856753"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11"/>
              <p:cNvSpPr/>
              <p:nvPr/>
            </p:nvSpPr>
            <p:spPr>
              <a:xfrm flipH="1">
                <a:off x="1856753"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9" name="Google Shape;169;p11"/>
            <p:cNvGrpSpPr/>
            <p:nvPr/>
          </p:nvGrpSpPr>
          <p:grpSpPr>
            <a:xfrm>
              <a:off x="2228107" y="4309200"/>
              <a:ext cx="231600" cy="834300"/>
              <a:chOff x="2228107" y="4309200"/>
              <a:chExt cx="231600" cy="834300"/>
            </a:xfrm>
          </p:grpSpPr>
          <p:sp>
            <p:nvSpPr>
              <p:cNvPr id="170" name="Google Shape;170;p11"/>
              <p:cNvSpPr/>
              <p:nvPr/>
            </p:nvSpPr>
            <p:spPr>
              <a:xfrm flipH="1">
                <a:off x="2228107"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11"/>
              <p:cNvSpPr/>
              <p:nvPr/>
            </p:nvSpPr>
            <p:spPr>
              <a:xfrm flipH="1">
                <a:off x="2228107"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11"/>
              <p:cNvSpPr/>
              <p:nvPr/>
            </p:nvSpPr>
            <p:spPr>
              <a:xfrm flipH="1">
                <a:off x="2228107"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11"/>
              <p:cNvSpPr/>
              <p:nvPr/>
            </p:nvSpPr>
            <p:spPr>
              <a:xfrm flipH="1">
                <a:off x="2228107"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4" name="Google Shape;174;p11"/>
            <p:cNvGrpSpPr/>
            <p:nvPr/>
          </p:nvGrpSpPr>
          <p:grpSpPr>
            <a:xfrm>
              <a:off x="2599462" y="4518900"/>
              <a:ext cx="231600" cy="624600"/>
              <a:chOff x="2599462" y="4518900"/>
              <a:chExt cx="231600" cy="624600"/>
            </a:xfrm>
          </p:grpSpPr>
          <p:sp>
            <p:nvSpPr>
              <p:cNvPr id="175" name="Google Shape;175;p11"/>
              <p:cNvSpPr/>
              <p:nvPr/>
            </p:nvSpPr>
            <p:spPr>
              <a:xfrm flipH="1">
                <a:off x="2599462"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11"/>
              <p:cNvSpPr/>
              <p:nvPr/>
            </p:nvSpPr>
            <p:spPr>
              <a:xfrm flipH="1">
                <a:off x="2599462"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11"/>
              <p:cNvSpPr/>
              <p:nvPr/>
            </p:nvSpPr>
            <p:spPr>
              <a:xfrm flipH="1">
                <a:off x="2599462"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8" name="Google Shape;178;p11"/>
            <p:cNvGrpSpPr/>
            <p:nvPr/>
          </p:nvGrpSpPr>
          <p:grpSpPr>
            <a:xfrm>
              <a:off x="3342171" y="4099200"/>
              <a:ext cx="231600" cy="1044300"/>
              <a:chOff x="3342171" y="4099200"/>
              <a:chExt cx="231600" cy="1044300"/>
            </a:xfrm>
          </p:grpSpPr>
          <p:sp>
            <p:nvSpPr>
              <p:cNvPr id="179" name="Google Shape;179;p11"/>
              <p:cNvSpPr/>
              <p:nvPr/>
            </p:nvSpPr>
            <p:spPr>
              <a:xfrm flipH="1">
                <a:off x="3342171"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11"/>
              <p:cNvSpPr/>
              <p:nvPr/>
            </p:nvSpPr>
            <p:spPr>
              <a:xfrm flipH="1">
                <a:off x="3342171"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11"/>
              <p:cNvSpPr/>
              <p:nvPr/>
            </p:nvSpPr>
            <p:spPr>
              <a:xfrm flipH="1">
                <a:off x="3342171"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11"/>
              <p:cNvSpPr/>
              <p:nvPr/>
            </p:nvSpPr>
            <p:spPr>
              <a:xfrm flipH="1">
                <a:off x="3342171"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11"/>
              <p:cNvSpPr/>
              <p:nvPr/>
            </p:nvSpPr>
            <p:spPr>
              <a:xfrm flipH="1">
                <a:off x="3342171"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4" name="Google Shape;184;p11"/>
            <p:cNvGrpSpPr/>
            <p:nvPr/>
          </p:nvGrpSpPr>
          <p:grpSpPr>
            <a:xfrm>
              <a:off x="3713525" y="4309200"/>
              <a:ext cx="231600" cy="834300"/>
              <a:chOff x="3713525" y="4309200"/>
              <a:chExt cx="231600" cy="834300"/>
            </a:xfrm>
          </p:grpSpPr>
          <p:sp>
            <p:nvSpPr>
              <p:cNvPr id="185" name="Google Shape;185;p11"/>
              <p:cNvSpPr/>
              <p:nvPr/>
            </p:nvSpPr>
            <p:spPr>
              <a:xfrm flipH="1">
                <a:off x="3713525"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11"/>
              <p:cNvSpPr/>
              <p:nvPr/>
            </p:nvSpPr>
            <p:spPr>
              <a:xfrm flipH="1">
                <a:off x="3713525"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11"/>
              <p:cNvSpPr/>
              <p:nvPr/>
            </p:nvSpPr>
            <p:spPr>
              <a:xfrm flipH="1">
                <a:off x="3713525"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11"/>
              <p:cNvSpPr/>
              <p:nvPr/>
            </p:nvSpPr>
            <p:spPr>
              <a:xfrm flipH="1">
                <a:off x="3713525"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9" name="Google Shape;189;p11"/>
            <p:cNvGrpSpPr/>
            <p:nvPr/>
          </p:nvGrpSpPr>
          <p:grpSpPr>
            <a:xfrm>
              <a:off x="1485398" y="4309200"/>
              <a:ext cx="231600" cy="834300"/>
              <a:chOff x="1485398" y="4309200"/>
              <a:chExt cx="231600" cy="834300"/>
            </a:xfrm>
          </p:grpSpPr>
          <p:sp>
            <p:nvSpPr>
              <p:cNvPr id="190" name="Google Shape;190;p11"/>
              <p:cNvSpPr/>
              <p:nvPr/>
            </p:nvSpPr>
            <p:spPr>
              <a:xfrm flipH="1">
                <a:off x="1485398"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11"/>
              <p:cNvSpPr/>
              <p:nvPr/>
            </p:nvSpPr>
            <p:spPr>
              <a:xfrm flipH="1">
                <a:off x="1485398"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11"/>
              <p:cNvSpPr/>
              <p:nvPr/>
            </p:nvSpPr>
            <p:spPr>
              <a:xfrm flipH="1">
                <a:off x="1485398"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11"/>
              <p:cNvSpPr/>
              <p:nvPr/>
            </p:nvSpPr>
            <p:spPr>
              <a:xfrm flipH="1">
                <a:off x="1485398"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4" name="Google Shape;194;p11"/>
            <p:cNvGrpSpPr/>
            <p:nvPr/>
          </p:nvGrpSpPr>
          <p:grpSpPr>
            <a:xfrm>
              <a:off x="4084879" y="4518900"/>
              <a:ext cx="231600" cy="624600"/>
              <a:chOff x="4084879" y="4518900"/>
              <a:chExt cx="231600" cy="624600"/>
            </a:xfrm>
          </p:grpSpPr>
          <p:sp>
            <p:nvSpPr>
              <p:cNvPr id="195" name="Google Shape;195;p11"/>
              <p:cNvSpPr/>
              <p:nvPr/>
            </p:nvSpPr>
            <p:spPr>
              <a:xfrm flipH="1">
                <a:off x="4084879"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11"/>
              <p:cNvSpPr/>
              <p:nvPr/>
            </p:nvSpPr>
            <p:spPr>
              <a:xfrm flipH="1">
                <a:off x="4084879"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11"/>
              <p:cNvSpPr/>
              <p:nvPr/>
            </p:nvSpPr>
            <p:spPr>
              <a:xfrm flipH="1">
                <a:off x="4084879"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8" name="Google Shape;198;p11"/>
            <p:cNvGrpSpPr/>
            <p:nvPr/>
          </p:nvGrpSpPr>
          <p:grpSpPr>
            <a:xfrm>
              <a:off x="2970816" y="4309200"/>
              <a:ext cx="231600" cy="834300"/>
              <a:chOff x="2970816" y="4309200"/>
              <a:chExt cx="231600" cy="834300"/>
            </a:xfrm>
          </p:grpSpPr>
          <p:sp>
            <p:nvSpPr>
              <p:cNvPr id="199" name="Google Shape;199;p11"/>
              <p:cNvSpPr/>
              <p:nvPr/>
            </p:nvSpPr>
            <p:spPr>
              <a:xfrm flipH="1">
                <a:off x="2970816"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11"/>
              <p:cNvSpPr/>
              <p:nvPr/>
            </p:nvSpPr>
            <p:spPr>
              <a:xfrm flipH="1">
                <a:off x="2970816"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11"/>
              <p:cNvSpPr/>
              <p:nvPr/>
            </p:nvSpPr>
            <p:spPr>
              <a:xfrm flipH="1">
                <a:off x="2970816"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11"/>
              <p:cNvSpPr/>
              <p:nvPr/>
            </p:nvSpPr>
            <p:spPr>
              <a:xfrm flipH="1">
                <a:off x="2970816"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3" name="Google Shape;203;p11"/>
            <p:cNvGrpSpPr/>
            <p:nvPr/>
          </p:nvGrpSpPr>
          <p:grpSpPr>
            <a:xfrm>
              <a:off x="4456234" y="4309200"/>
              <a:ext cx="231600" cy="834300"/>
              <a:chOff x="4456234" y="4309200"/>
              <a:chExt cx="231600" cy="834300"/>
            </a:xfrm>
          </p:grpSpPr>
          <p:sp>
            <p:nvSpPr>
              <p:cNvPr id="204" name="Google Shape;204;p11"/>
              <p:cNvSpPr/>
              <p:nvPr/>
            </p:nvSpPr>
            <p:spPr>
              <a:xfrm flipH="1">
                <a:off x="4456234"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11"/>
              <p:cNvSpPr/>
              <p:nvPr/>
            </p:nvSpPr>
            <p:spPr>
              <a:xfrm flipH="1">
                <a:off x="4456234"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11"/>
              <p:cNvSpPr/>
              <p:nvPr/>
            </p:nvSpPr>
            <p:spPr>
              <a:xfrm flipH="1">
                <a:off x="4456234"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11"/>
              <p:cNvSpPr/>
              <p:nvPr/>
            </p:nvSpPr>
            <p:spPr>
              <a:xfrm flipH="1">
                <a:off x="4456234"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8" name="Google Shape;208;p11"/>
            <p:cNvGrpSpPr/>
            <p:nvPr/>
          </p:nvGrpSpPr>
          <p:grpSpPr>
            <a:xfrm>
              <a:off x="4827588" y="4099200"/>
              <a:ext cx="231600" cy="1044300"/>
              <a:chOff x="4827588" y="4099200"/>
              <a:chExt cx="231600" cy="1044300"/>
            </a:xfrm>
          </p:grpSpPr>
          <p:sp>
            <p:nvSpPr>
              <p:cNvPr id="209" name="Google Shape;209;p11"/>
              <p:cNvSpPr/>
              <p:nvPr/>
            </p:nvSpPr>
            <p:spPr>
              <a:xfrm flipH="1">
                <a:off x="4827588"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11"/>
              <p:cNvSpPr/>
              <p:nvPr/>
            </p:nvSpPr>
            <p:spPr>
              <a:xfrm flipH="1">
                <a:off x="4827588"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11"/>
              <p:cNvSpPr/>
              <p:nvPr/>
            </p:nvSpPr>
            <p:spPr>
              <a:xfrm flipH="1">
                <a:off x="4827588"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11"/>
              <p:cNvSpPr/>
              <p:nvPr/>
            </p:nvSpPr>
            <p:spPr>
              <a:xfrm flipH="1">
                <a:off x="4827588"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11"/>
              <p:cNvSpPr/>
              <p:nvPr/>
            </p:nvSpPr>
            <p:spPr>
              <a:xfrm flipH="1">
                <a:off x="4827588"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4" name="Google Shape;214;p11"/>
            <p:cNvGrpSpPr/>
            <p:nvPr/>
          </p:nvGrpSpPr>
          <p:grpSpPr>
            <a:xfrm>
              <a:off x="5198943" y="4309200"/>
              <a:ext cx="231600" cy="834300"/>
              <a:chOff x="5198943" y="4309200"/>
              <a:chExt cx="231600" cy="834300"/>
            </a:xfrm>
          </p:grpSpPr>
          <p:sp>
            <p:nvSpPr>
              <p:cNvPr id="215" name="Google Shape;215;p11"/>
              <p:cNvSpPr/>
              <p:nvPr/>
            </p:nvSpPr>
            <p:spPr>
              <a:xfrm flipH="1">
                <a:off x="5198943"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11"/>
              <p:cNvSpPr/>
              <p:nvPr/>
            </p:nvSpPr>
            <p:spPr>
              <a:xfrm flipH="1">
                <a:off x="5198943"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11"/>
              <p:cNvSpPr/>
              <p:nvPr/>
            </p:nvSpPr>
            <p:spPr>
              <a:xfrm flipH="1">
                <a:off x="5198943"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11"/>
              <p:cNvSpPr/>
              <p:nvPr/>
            </p:nvSpPr>
            <p:spPr>
              <a:xfrm flipH="1">
                <a:off x="5198943"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9" name="Google Shape;219;p11"/>
            <p:cNvGrpSpPr/>
            <p:nvPr/>
          </p:nvGrpSpPr>
          <p:grpSpPr>
            <a:xfrm>
              <a:off x="5570297" y="4518900"/>
              <a:ext cx="231600" cy="624600"/>
              <a:chOff x="5570297" y="4518900"/>
              <a:chExt cx="231600" cy="624600"/>
            </a:xfrm>
          </p:grpSpPr>
          <p:sp>
            <p:nvSpPr>
              <p:cNvPr id="220" name="Google Shape;220;p11"/>
              <p:cNvSpPr/>
              <p:nvPr/>
            </p:nvSpPr>
            <p:spPr>
              <a:xfrm flipH="1">
                <a:off x="5570297"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11"/>
              <p:cNvSpPr/>
              <p:nvPr/>
            </p:nvSpPr>
            <p:spPr>
              <a:xfrm flipH="1">
                <a:off x="5570297"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11"/>
              <p:cNvSpPr/>
              <p:nvPr/>
            </p:nvSpPr>
            <p:spPr>
              <a:xfrm flipH="1">
                <a:off x="5570297"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3" name="Google Shape;223;p11"/>
            <p:cNvGrpSpPr/>
            <p:nvPr/>
          </p:nvGrpSpPr>
          <p:grpSpPr>
            <a:xfrm>
              <a:off x="5941652" y="4309200"/>
              <a:ext cx="231600" cy="834300"/>
              <a:chOff x="5941652" y="4309200"/>
              <a:chExt cx="231600" cy="834300"/>
            </a:xfrm>
          </p:grpSpPr>
          <p:sp>
            <p:nvSpPr>
              <p:cNvPr id="224" name="Google Shape;224;p11"/>
              <p:cNvSpPr/>
              <p:nvPr/>
            </p:nvSpPr>
            <p:spPr>
              <a:xfrm flipH="1">
                <a:off x="5941652"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11"/>
              <p:cNvSpPr/>
              <p:nvPr/>
            </p:nvSpPr>
            <p:spPr>
              <a:xfrm flipH="1">
                <a:off x="5941652"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11"/>
              <p:cNvSpPr/>
              <p:nvPr/>
            </p:nvSpPr>
            <p:spPr>
              <a:xfrm flipH="1">
                <a:off x="5941652"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11"/>
              <p:cNvSpPr/>
              <p:nvPr/>
            </p:nvSpPr>
            <p:spPr>
              <a:xfrm flipH="1">
                <a:off x="5941652"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8" name="Google Shape;228;p11"/>
            <p:cNvGrpSpPr/>
            <p:nvPr/>
          </p:nvGrpSpPr>
          <p:grpSpPr>
            <a:xfrm>
              <a:off x="6313006" y="4099200"/>
              <a:ext cx="231600" cy="1044300"/>
              <a:chOff x="6313006" y="4099200"/>
              <a:chExt cx="231600" cy="1044300"/>
            </a:xfrm>
          </p:grpSpPr>
          <p:sp>
            <p:nvSpPr>
              <p:cNvPr id="229" name="Google Shape;229;p11"/>
              <p:cNvSpPr/>
              <p:nvPr/>
            </p:nvSpPr>
            <p:spPr>
              <a:xfrm flipH="1">
                <a:off x="6313006"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11"/>
              <p:cNvSpPr/>
              <p:nvPr/>
            </p:nvSpPr>
            <p:spPr>
              <a:xfrm flipH="1">
                <a:off x="6313006"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11"/>
              <p:cNvSpPr/>
              <p:nvPr/>
            </p:nvSpPr>
            <p:spPr>
              <a:xfrm flipH="1">
                <a:off x="6313006"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11"/>
              <p:cNvSpPr/>
              <p:nvPr/>
            </p:nvSpPr>
            <p:spPr>
              <a:xfrm flipH="1">
                <a:off x="6313006"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11"/>
              <p:cNvSpPr/>
              <p:nvPr/>
            </p:nvSpPr>
            <p:spPr>
              <a:xfrm flipH="1">
                <a:off x="6313006"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4" name="Google Shape;234;p11"/>
            <p:cNvGrpSpPr/>
            <p:nvPr/>
          </p:nvGrpSpPr>
          <p:grpSpPr>
            <a:xfrm>
              <a:off x="6684361" y="4309200"/>
              <a:ext cx="231600" cy="834300"/>
              <a:chOff x="6684361" y="4309200"/>
              <a:chExt cx="231600" cy="834300"/>
            </a:xfrm>
          </p:grpSpPr>
          <p:sp>
            <p:nvSpPr>
              <p:cNvPr id="235" name="Google Shape;235;p11"/>
              <p:cNvSpPr/>
              <p:nvPr/>
            </p:nvSpPr>
            <p:spPr>
              <a:xfrm flipH="1">
                <a:off x="6684361"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11"/>
              <p:cNvSpPr/>
              <p:nvPr/>
            </p:nvSpPr>
            <p:spPr>
              <a:xfrm flipH="1">
                <a:off x="6684361"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11"/>
              <p:cNvSpPr/>
              <p:nvPr/>
            </p:nvSpPr>
            <p:spPr>
              <a:xfrm flipH="1">
                <a:off x="6684361"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11"/>
              <p:cNvSpPr/>
              <p:nvPr/>
            </p:nvSpPr>
            <p:spPr>
              <a:xfrm flipH="1">
                <a:off x="6684361"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9" name="Google Shape;239;p11"/>
            <p:cNvGrpSpPr/>
            <p:nvPr/>
          </p:nvGrpSpPr>
          <p:grpSpPr>
            <a:xfrm>
              <a:off x="7055715" y="4518900"/>
              <a:ext cx="231600" cy="624600"/>
              <a:chOff x="7055715" y="4518900"/>
              <a:chExt cx="231600" cy="624600"/>
            </a:xfrm>
          </p:grpSpPr>
          <p:sp>
            <p:nvSpPr>
              <p:cNvPr id="240" name="Google Shape;240;p11"/>
              <p:cNvSpPr/>
              <p:nvPr/>
            </p:nvSpPr>
            <p:spPr>
              <a:xfrm flipH="1">
                <a:off x="7055715"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11"/>
              <p:cNvSpPr/>
              <p:nvPr/>
            </p:nvSpPr>
            <p:spPr>
              <a:xfrm flipH="1">
                <a:off x="7055715"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11"/>
              <p:cNvSpPr/>
              <p:nvPr/>
            </p:nvSpPr>
            <p:spPr>
              <a:xfrm flipH="1">
                <a:off x="7055715"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3" name="Google Shape;243;p11"/>
            <p:cNvGrpSpPr/>
            <p:nvPr/>
          </p:nvGrpSpPr>
          <p:grpSpPr>
            <a:xfrm>
              <a:off x="7798424" y="4099200"/>
              <a:ext cx="231600" cy="1044300"/>
              <a:chOff x="7798424" y="4099200"/>
              <a:chExt cx="231600" cy="1044300"/>
            </a:xfrm>
          </p:grpSpPr>
          <p:sp>
            <p:nvSpPr>
              <p:cNvPr id="244" name="Google Shape;244;p11"/>
              <p:cNvSpPr/>
              <p:nvPr/>
            </p:nvSpPr>
            <p:spPr>
              <a:xfrm flipH="1">
                <a:off x="7798424"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11"/>
              <p:cNvSpPr/>
              <p:nvPr/>
            </p:nvSpPr>
            <p:spPr>
              <a:xfrm flipH="1">
                <a:off x="7798424"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11"/>
              <p:cNvSpPr/>
              <p:nvPr/>
            </p:nvSpPr>
            <p:spPr>
              <a:xfrm flipH="1">
                <a:off x="7798424"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11"/>
              <p:cNvSpPr/>
              <p:nvPr/>
            </p:nvSpPr>
            <p:spPr>
              <a:xfrm flipH="1">
                <a:off x="7798424"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11"/>
              <p:cNvSpPr/>
              <p:nvPr/>
            </p:nvSpPr>
            <p:spPr>
              <a:xfrm flipH="1">
                <a:off x="7798424"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9" name="Google Shape;249;p11"/>
            <p:cNvGrpSpPr/>
            <p:nvPr/>
          </p:nvGrpSpPr>
          <p:grpSpPr>
            <a:xfrm>
              <a:off x="8169779" y="4309200"/>
              <a:ext cx="231600" cy="834300"/>
              <a:chOff x="8169779" y="4309200"/>
              <a:chExt cx="231600" cy="834300"/>
            </a:xfrm>
          </p:grpSpPr>
          <p:sp>
            <p:nvSpPr>
              <p:cNvPr id="250" name="Google Shape;250;p11"/>
              <p:cNvSpPr/>
              <p:nvPr/>
            </p:nvSpPr>
            <p:spPr>
              <a:xfrm flipH="1">
                <a:off x="8169779"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11"/>
              <p:cNvSpPr/>
              <p:nvPr/>
            </p:nvSpPr>
            <p:spPr>
              <a:xfrm flipH="1">
                <a:off x="8169779"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11"/>
              <p:cNvSpPr/>
              <p:nvPr/>
            </p:nvSpPr>
            <p:spPr>
              <a:xfrm flipH="1">
                <a:off x="8169779"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11"/>
              <p:cNvSpPr/>
              <p:nvPr/>
            </p:nvSpPr>
            <p:spPr>
              <a:xfrm flipH="1">
                <a:off x="8169779"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4" name="Google Shape;254;p11"/>
            <p:cNvGrpSpPr/>
            <p:nvPr/>
          </p:nvGrpSpPr>
          <p:grpSpPr>
            <a:xfrm>
              <a:off x="7427070" y="4309200"/>
              <a:ext cx="231600" cy="834300"/>
              <a:chOff x="7427070" y="4309200"/>
              <a:chExt cx="231600" cy="834300"/>
            </a:xfrm>
          </p:grpSpPr>
          <p:sp>
            <p:nvSpPr>
              <p:cNvPr id="255" name="Google Shape;255;p11"/>
              <p:cNvSpPr/>
              <p:nvPr/>
            </p:nvSpPr>
            <p:spPr>
              <a:xfrm flipH="1">
                <a:off x="7427070"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11"/>
              <p:cNvSpPr/>
              <p:nvPr/>
            </p:nvSpPr>
            <p:spPr>
              <a:xfrm flipH="1">
                <a:off x="7427070"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11"/>
              <p:cNvSpPr/>
              <p:nvPr/>
            </p:nvSpPr>
            <p:spPr>
              <a:xfrm flipH="1">
                <a:off x="7427070"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11"/>
              <p:cNvSpPr/>
              <p:nvPr/>
            </p:nvSpPr>
            <p:spPr>
              <a:xfrm flipH="1">
                <a:off x="7427070"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9" name="Google Shape;259;p11"/>
            <p:cNvGrpSpPr/>
            <p:nvPr/>
          </p:nvGrpSpPr>
          <p:grpSpPr>
            <a:xfrm>
              <a:off x="8541133" y="4518900"/>
              <a:ext cx="231600" cy="624600"/>
              <a:chOff x="8541133" y="4518900"/>
              <a:chExt cx="231600" cy="624600"/>
            </a:xfrm>
          </p:grpSpPr>
          <p:sp>
            <p:nvSpPr>
              <p:cNvPr id="260" name="Google Shape;260;p11"/>
              <p:cNvSpPr/>
              <p:nvPr/>
            </p:nvSpPr>
            <p:spPr>
              <a:xfrm flipH="1">
                <a:off x="8541133"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11"/>
              <p:cNvSpPr/>
              <p:nvPr/>
            </p:nvSpPr>
            <p:spPr>
              <a:xfrm flipH="1">
                <a:off x="8541133"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11"/>
              <p:cNvSpPr/>
              <p:nvPr/>
            </p:nvSpPr>
            <p:spPr>
              <a:xfrm flipH="1">
                <a:off x="8541133"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3" name="Google Shape;263;p11"/>
            <p:cNvGrpSpPr/>
            <p:nvPr/>
          </p:nvGrpSpPr>
          <p:grpSpPr>
            <a:xfrm>
              <a:off x="8912488" y="4309200"/>
              <a:ext cx="231600" cy="834300"/>
              <a:chOff x="8912488" y="4309200"/>
              <a:chExt cx="231600" cy="834300"/>
            </a:xfrm>
          </p:grpSpPr>
          <p:sp>
            <p:nvSpPr>
              <p:cNvPr id="264" name="Google Shape;264;p11"/>
              <p:cNvSpPr/>
              <p:nvPr/>
            </p:nvSpPr>
            <p:spPr>
              <a:xfrm flipH="1">
                <a:off x="8912488"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11"/>
              <p:cNvSpPr/>
              <p:nvPr/>
            </p:nvSpPr>
            <p:spPr>
              <a:xfrm flipH="1">
                <a:off x="8912488"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11"/>
              <p:cNvSpPr/>
              <p:nvPr/>
            </p:nvSpPr>
            <p:spPr>
              <a:xfrm flipH="1">
                <a:off x="8912488"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11"/>
              <p:cNvSpPr/>
              <p:nvPr/>
            </p:nvSpPr>
            <p:spPr>
              <a:xfrm flipH="1">
                <a:off x="8912488"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268" name="Google Shape;268;p11"/>
          <p:cNvSpPr txBox="1"/>
          <p:nvPr>
            <p:ph hasCustomPrompt="1" type="title"/>
          </p:nvPr>
        </p:nvSpPr>
        <p:spPr>
          <a:xfrm>
            <a:off x="1388625" y="772725"/>
            <a:ext cx="6366900" cy="18633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1"/>
              </a:buClr>
              <a:buSzPts val="8000"/>
              <a:buNone/>
              <a:defRPr sz="8000">
                <a:solidFill>
                  <a:schemeClr val="lt1"/>
                </a:solidFill>
              </a:defRPr>
            </a:lvl1pPr>
            <a:lvl2pPr lvl="1" algn="ctr">
              <a:spcBef>
                <a:spcPts val="0"/>
              </a:spcBef>
              <a:spcAft>
                <a:spcPts val="0"/>
              </a:spcAft>
              <a:buClr>
                <a:schemeClr val="lt1"/>
              </a:buClr>
              <a:buSzPts val="8000"/>
              <a:buNone/>
              <a:defRPr sz="8000">
                <a:solidFill>
                  <a:schemeClr val="lt1"/>
                </a:solidFill>
              </a:defRPr>
            </a:lvl2pPr>
            <a:lvl3pPr lvl="2" algn="ctr">
              <a:spcBef>
                <a:spcPts val="0"/>
              </a:spcBef>
              <a:spcAft>
                <a:spcPts val="0"/>
              </a:spcAft>
              <a:buClr>
                <a:schemeClr val="lt1"/>
              </a:buClr>
              <a:buSzPts val="8000"/>
              <a:buNone/>
              <a:defRPr sz="8000">
                <a:solidFill>
                  <a:schemeClr val="lt1"/>
                </a:solidFill>
              </a:defRPr>
            </a:lvl3pPr>
            <a:lvl4pPr lvl="3" algn="ctr">
              <a:spcBef>
                <a:spcPts val="0"/>
              </a:spcBef>
              <a:spcAft>
                <a:spcPts val="0"/>
              </a:spcAft>
              <a:buClr>
                <a:schemeClr val="lt1"/>
              </a:buClr>
              <a:buSzPts val="8000"/>
              <a:buNone/>
              <a:defRPr sz="8000">
                <a:solidFill>
                  <a:schemeClr val="lt1"/>
                </a:solidFill>
              </a:defRPr>
            </a:lvl4pPr>
            <a:lvl5pPr lvl="4" algn="ctr">
              <a:spcBef>
                <a:spcPts val="0"/>
              </a:spcBef>
              <a:spcAft>
                <a:spcPts val="0"/>
              </a:spcAft>
              <a:buClr>
                <a:schemeClr val="lt1"/>
              </a:buClr>
              <a:buSzPts val="8000"/>
              <a:buNone/>
              <a:defRPr sz="8000">
                <a:solidFill>
                  <a:schemeClr val="lt1"/>
                </a:solidFill>
              </a:defRPr>
            </a:lvl5pPr>
            <a:lvl6pPr lvl="5" algn="ctr">
              <a:spcBef>
                <a:spcPts val="0"/>
              </a:spcBef>
              <a:spcAft>
                <a:spcPts val="0"/>
              </a:spcAft>
              <a:buClr>
                <a:schemeClr val="lt1"/>
              </a:buClr>
              <a:buSzPts val="8000"/>
              <a:buNone/>
              <a:defRPr sz="8000">
                <a:solidFill>
                  <a:schemeClr val="lt1"/>
                </a:solidFill>
              </a:defRPr>
            </a:lvl6pPr>
            <a:lvl7pPr lvl="6" algn="ctr">
              <a:spcBef>
                <a:spcPts val="0"/>
              </a:spcBef>
              <a:spcAft>
                <a:spcPts val="0"/>
              </a:spcAft>
              <a:buClr>
                <a:schemeClr val="lt1"/>
              </a:buClr>
              <a:buSzPts val="8000"/>
              <a:buNone/>
              <a:defRPr sz="8000">
                <a:solidFill>
                  <a:schemeClr val="lt1"/>
                </a:solidFill>
              </a:defRPr>
            </a:lvl7pPr>
            <a:lvl8pPr lvl="7" algn="ctr">
              <a:spcBef>
                <a:spcPts val="0"/>
              </a:spcBef>
              <a:spcAft>
                <a:spcPts val="0"/>
              </a:spcAft>
              <a:buClr>
                <a:schemeClr val="lt1"/>
              </a:buClr>
              <a:buSzPts val="8000"/>
              <a:buNone/>
              <a:defRPr sz="8000">
                <a:solidFill>
                  <a:schemeClr val="lt1"/>
                </a:solidFill>
              </a:defRPr>
            </a:lvl8pPr>
            <a:lvl9pPr lvl="8" algn="ctr">
              <a:spcBef>
                <a:spcPts val="0"/>
              </a:spcBef>
              <a:spcAft>
                <a:spcPts val="0"/>
              </a:spcAft>
              <a:buClr>
                <a:schemeClr val="lt1"/>
              </a:buClr>
              <a:buSzPts val="8000"/>
              <a:buNone/>
              <a:defRPr sz="8000">
                <a:solidFill>
                  <a:schemeClr val="lt1"/>
                </a:solidFill>
              </a:defRPr>
            </a:lvl9pPr>
          </a:lstStyle>
          <a:p>
            <a:r>
              <a:t>xx%</a:t>
            </a:r>
          </a:p>
        </p:txBody>
      </p:sp>
      <p:sp>
        <p:nvSpPr>
          <p:cNvPr id="269" name="Google Shape;269;p11"/>
          <p:cNvSpPr txBox="1"/>
          <p:nvPr>
            <p:ph idx="1" type="body"/>
          </p:nvPr>
        </p:nvSpPr>
        <p:spPr>
          <a:xfrm>
            <a:off x="1388625" y="2712300"/>
            <a:ext cx="6366900" cy="1111200"/>
          </a:xfrm>
          <a:prstGeom prst="rect">
            <a:avLst/>
          </a:prstGeom>
        </p:spPr>
        <p:txBody>
          <a:bodyPr anchorCtr="0" anchor="t" bIns="91425" lIns="91425" spcFirstLastPara="1" rIns="91425" wrap="square" tIns="91425">
            <a:noAutofit/>
          </a:bodyPr>
          <a:lstStyle>
            <a:lvl1pPr indent="-311150" lvl="0" marL="457200" algn="ctr">
              <a:spcBef>
                <a:spcPts val="0"/>
              </a:spcBef>
              <a:spcAft>
                <a:spcPts val="0"/>
              </a:spcAft>
              <a:buClr>
                <a:schemeClr val="lt1"/>
              </a:buClr>
              <a:buSzPts val="1300"/>
              <a:buChar char="●"/>
              <a:defRPr>
                <a:solidFill>
                  <a:schemeClr val="lt1"/>
                </a:solidFill>
              </a:defRPr>
            </a:lvl1pPr>
            <a:lvl2pPr indent="-298450" lvl="1" marL="914400" algn="ctr">
              <a:spcBef>
                <a:spcPts val="1600"/>
              </a:spcBef>
              <a:spcAft>
                <a:spcPts val="0"/>
              </a:spcAft>
              <a:buClr>
                <a:schemeClr val="lt1"/>
              </a:buClr>
              <a:buSzPts val="1100"/>
              <a:buChar char="○"/>
              <a:defRPr>
                <a:solidFill>
                  <a:schemeClr val="lt1"/>
                </a:solidFill>
              </a:defRPr>
            </a:lvl2pPr>
            <a:lvl3pPr indent="-298450" lvl="2" marL="1371600" algn="ctr">
              <a:spcBef>
                <a:spcPts val="1600"/>
              </a:spcBef>
              <a:spcAft>
                <a:spcPts val="0"/>
              </a:spcAft>
              <a:buClr>
                <a:schemeClr val="lt1"/>
              </a:buClr>
              <a:buSzPts val="1100"/>
              <a:buChar char="■"/>
              <a:defRPr>
                <a:solidFill>
                  <a:schemeClr val="lt1"/>
                </a:solidFill>
              </a:defRPr>
            </a:lvl3pPr>
            <a:lvl4pPr indent="-298450" lvl="3" marL="1828800" algn="ctr">
              <a:spcBef>
                <a:spcPts val="1600"/>
              </a:spcBef>
              <a:spcAft>
                <a:spcPts val="0"/>
              </a:spcAft>
              <a:buClr>
                <a:schemeClr val="lt1"/>
              </a:buClr>
              <a:buSzPts val="1100"/>
              <a:buChar char="●"/>
              <a:defRPr>
                <a:solidFill>
                  <a:schemeClr val="lt1"/>
                </a:solidFill>
              </a:defRPr>
            </a:lvl4pPr>
            <a:lvl5pPr indent="-298450" lvl="4" marL="2286000" algn="ctr">
              <a:spcBef>
                <a:spcPts val="1600"/>
              </a:spcBef>
              <a:spcAft>
                <a:spcPts val="0"/>
              </a:spcAft>
              <a:buClr>
                <a:schemeClr val="lt1"/>
              </a:buClr>
              <a:buSzPts val="1100"/>
              <a:buChar char="○"/>
              <a:defRPr>
                <a:solidFill>
                  <a:schemeClr val="lt1"/>
                </a:solidFill>
              </a:defRPr>
            </a:lvl5pPr>
            <a:lvl6pPr indent="-298450" lvl="5" marL="2743200" algn="ctr">
              <a:spcBef>
                <a:spcPts val="1600"/>
              </a:spcBef>
              <a:spcAft>
                <a:spcPts val="0"/>
              </a:spcAft>
              <a:buClr>
                <a:schemeClr val="lt1"/>
              </a:buClr>
              <a:buSzPts val="1100"/>
              <a:buChar char="■"/>
              <a:defRPr>
                <a:solidFill>
                  <a:schemeClr val="lt1"/>
                </a:solidFill>
              </a:defRPr>
            </a:lvl6pPr>
            <a:lvl7pPr indent="-298450" lvl="6" marL="3200400" algn="ctr">
              <a:spcBef>
                <a:spcPts val="1600"/>
              </a:spcBef>
              <a:spcAft>
                <a:spcPts val="0"/>
              </a:spcAft>
              <a:buClr>
                <a:schemeClr val="lt1"/>
              </a:buClr>
              <a:buSzPts val="1100"/>
              <a:buChar char="●"/>
              <a:defRPr>
                <a:solidFill>
                  <a:schemeClr val="lt1"/>
                </a:solidFill>
              </a:defRPr>
            </a:lvl7pPr>
            <a:lvl8pPr indent="-298450" lvl="7" marL="3657600" algn="ctr">
              <a:spcBef>
                <a:spcPts val="1600"/>
              </a:spcBef>
              <a:spcAft>
                <a:spcPts val="0"/>
              </a:spcAft>
              <a:buClr>
                <a:schemeClr val="lt1"/>
              </a:buClr>
              <a:buSzPts val="1100"/>
              <a:buChar char="○"/>
              <a:defRPr>
                <a:solidFill>
                  <a:schemeClr val="lt1"/>
                </a:solidFill>
              </a:defRPr>
            </a:lvl8pPr>
            <a:lvl9pPr indent="-298450" lvl="8" marL="4114800" algn="ctr">
              <a:spcBef>
                <a:spcPts val="1600"/>
              </a:spcBef>
              <a:spcAft>
                <a:spcPts val="1600"/>
              </a:spcAft>
              <a:buClr>
                <a:schemeClr val="lt1"/>
              </a:buClr>
              <a:buSzPts val="1100"/>
              <a:buChar char="■"/>
              <a:defRPr>
                <a:solidFill>
                  <a:schemeClr val="lt1"/>
                </a:solidFill>
              </a:defRPr>
            </a:lvl9pPr>
          </a:lstStyle>
          <a:p/>
        </p:txBody>
      </p:sp>
      <p:sp>
        <p:nvSpPr>
          <p:cNvPr id="270" name="Google Shape;270;p11"/>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271" name="Shape 271"/>
        <p:cNvGrpSpPr/>
        <p:nvPr/>
      </p:nvGrpSpPr>
      <p:grpSpPr>
        <a:xfrm>
          <a:off x="0" y="0"/>
          <a:ext cx="0" cy="0"/>
          <a:chOff x="0" y="0"/>
          <a:chExt cx="0" cy="0"/>
        </a:xfrm>
      </p:grpSpPr>
      <p:sp>
        <p:nvSpPr>
          <p:cNvPr id="272" name="Google Shape;272;p12"/>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bg>
      <p:bgPr>
        <a:solidFill>
          <a:schemeClr val="dk1"/>
        </a:solidFill>
      </p:bgPr>
    </p:bg>
    <p:spTree>
      <p:nvGrpSpPr>
        <p:cNvPr id="49" name="Shape 49"/>
        <p:cNvGrpSpPr/>
        <p:nvPr/>
      </p:nvGrpSpPr>
      <p:grpSpPr>
        <a:xfrm>
          <a:off x="0" y="0"/>
          <a:ext cx="0" cy="0"/>
          <a:chOff x="0" y="0"/>
          <a:chExt cx="0" cy="0"/>
        </a:xfrm>
      </p:grpSpPr>
      <p:grpSp>
        <p:nvGrpSpPr>
          <p:cNvPr id="50" name="Google Shape;50;p3"/>
          <p:cNvGrpSpPr/>
          <p:nvPr/>
        </p:nvGrpSpPr>
        <p:grpSpPr>
          <a:xfrm>
            <a:off x="146769" y="3406"/>
            <a:ext cx="1233215" cy="1384535"/>
            <a:chOff x="146769" y="3406"/>
            <a:chExt cx="1233215" cy="1384535"/>
          </a:xfrm>
        </p:grpSpPr>
        <p:grpSp>
          <p:nvGrpSpPr>
            <p:cNvPr id="51" name="Google Shape;51;p3"/>
            <p:cNvGrpSpPr/>
            <p:nvPr/>
          </p:nvGrpSpPr>
          <p:grpSpPr>
            <a:xfrm>
              <a:off x="1063183" y="3406"/>
              <a:ext cx="316800" cy="688513"/>
              <a:chOff x="1063183" y="3406"/>
              <a:chExt cx="316800" cy="688513"/>
            </a:xfrm>
          </p:grpSpPr>
          <p:sp>
            <p:nvSpPr>
              <p:cNvPr id="52" name="Google Shape;52;p3"/>
              <p:cNvSpPr/>
              <p:nvPr/>
            </p:nvSpPr>
            <p:spPr>
              <a:xfrm rot="10800000">
                <a:off x="1063183" y="3419"/>
                <a:ext cx="316800" cy="688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3"/>
              <p:cNvSpPr/>
              <p:nvPr/>
            </p:nvSpPr>
            <p:spPr>
              <a:xfrm rot="10800000">
                <a:off x="1063183" y="3406"/>
                <a:ext cx="316800" cy="340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4" name="Google Shape;54;p3"/>
            <p:cNvGrpSpPr/>
            <p:nvPr/>
          </p:nvGrpSpPr>
          <p:grpSpPr>
            <a:xfrm>
              <a:off x="604976" y="3406"/>
              <a:ext cx="316800" cy="1036524"/>
              <a:chOff x="604976" y="3406"/>
              <a:chExt cx="316800" cy="1036524"/>
            </a:xfrm>
          </p:grpSpPr>
          <p:sp>
            <p:nvSpPr>
              <p:cNvPr id="55" name="Google Shape;55;p3"/>
              <p:cNvSpPr/>
              <p:nvPr/>
            </p:nvSpPr>
            <p:spPr>
              <a:xfrm rot="10800000">
                <a:off x="604976" y="3419"/>
                <a:ext cx="316800" cy="688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3"/>
              <p:cNvSpPr/>
              <p:nvPr/>
            </p:nvSpPr>
            <p:spPr>
              <a:xfrm rot="10800000">
                <a:off x="604976" y="3430"/>
                <a:ext cx="316800" cy="1036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3"/>
              <p:cNvSpPr/>
              <p:nvPr/>
            </p:nvSpPr>
            <p:spPr>
              <a:xfrm rot="10800000">
                <a:off x="604976" y="3406"/>
                <a:ext cx="316800" cy="340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8" name="Google Shape;58;p3"/>
            <p:cNvGrpSpPr/>
            <p:nvPr/>
          </p:nvGrpSpPr>
          <p:grpSpPr>
            <a:xfrm>
              <a:off x="146769" y="3406"/>
              <a:ext cx="316800" cy="1384535"/>
              <a:chOff x="146769" y="3406"/>
              <a:chExt cx="316800" cy="1384535"/>
            </a:xfrm>
          </p:grpSpPr>
          <p:sp>
            <p:nvSpPr>
              <p:cNvPr id="59" name="Google Shape;59;p3"/>
              <p:cNvSpPr/>
              <p:nvPr/>
            </p:nvSpPr>
            <p:spPr>
              <a:xfrm rot="10800000">
                <a:off x="146769" y="3419"/>
                <a:ext cx="316800" cy="688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3"/>
              <p:cNvSpPr/>
              <p:nvPr/>
            </p:nvSpPr>
            <p:spPr>
              <a:xfrm rot="10800000">
                <a:off x="146769" y="3441"/>
                <a:ext cx="316800" cy="1384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3"/>
              <p:cNvSpPr/>
              <p:nvPr/>
            </p:nvSpPr>
            <p:spPr>
              <a:xfrm rot="10800000">
                <a:off x="146769" y="3430"/>
                <a:ext cx="316800" cy="1036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3"/>
              <p:cNvSpPr/>
              <p:nvPr/>
            </p:nvSpPr>
            <p:spPr>
              <a:xfrm rot="10800000">
                <a:off x="146769" y="3406"/>
                <a:ext cx="316800" cy="340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63" name="Google Shape;63;p3"/>
          <p:cNvGrpSpPr/>
          <p:nvPr/>
        </p:nvGrpSpPr>
        <p:grpSpPr>
          <a:xfrm>
            <a:off x="6775084" y="2904008"/>
            <a:ext cx="2186148" cy="2239500"/>
            <a:chOff x="6775084" y="2904008"/>
            <a:chExt cx="2186148" cy="2239500"/>
          </a:xfrm>
        </p:grpSpPr>
        <p:grpSp>
          <p:nvGrpSpPr>
            <p:cNvPr id="64" name="Google Shape;64;p3"/>
            <p:cNvGrpSpPr/>
            <p:nvPr/>
          </p:nvGrpSpPr>
          <p:grpSpPr>
            <a:xfrm>
              <a:off x="6775084" y="4253708"/>
              <a:ext cx="409500" cy="889800"/>
              <a:chOff x="6775084" y="4253708"/>
              <a:chExt cx="409500" cy="889800"/>
            </a:xfrm>
          </p:grpSpPr>
          <p:sp>
            <p:nvSpPr>
              <p:cNvPr id="65" name="Google Shape;65;p3"/>
              <p:cNvSpPr/>
              <p:nvPr/>
            </p:nvSpPr>
            <p:spPr>
              <a:xfrm>
                <a:off x="6775084"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3"/>
              <p:cNvSpPr/>
              <p:nvPr/>
            </p:nvSpPr>
            <p:spPr>
              <a:xfrm>
                <a:off x="6775084"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7" name="Google Shape;67;p3"/>
            <p:cNvGrpSpPr/>
            <p:nvPr/>
          </p:nvGrpSpPr>
          <p:grpSpPr>
            <a:xfrm>
              <a:off x="7367299" y="3804008"/>
              <a:ext cx="409500" cy="1339500"/>
              <a:chOff x="7367299" y="3804008"/>
              <a:chExt cx="409500" cy="1339500"/>
            </a:xfrm>
          </p:grpSpPr>
          <p:sp>
            <p:nvSpPr>
              <p:cNvPr id="68" name="Google Shape;68;p3"/>
              <p:cNvSpPr/>
              <p:nvPr/>
            </p:nvSpPr>
            <p:spPr>
              <a:xfrm>
                <a:off x="7367299"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3"/>
              <p:cNvSpPr/>
              <p:nvPr/>
            </p:nvSpPr>
            <p:spPr>
              <a:xfrm>
                <a:off x="7367299" y="3804008"/>
                <a:ext cx="409500" cy="13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3"/>
              <p:cNvSpPr/>
              <p:nvPr/>
            </p:nvSpPr>
            <p:spPr>
              <a:xfrm>
                <a:off x="7367299"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1" name="Google Shape;71;p3"/>
            <p:cNvGrpSpPr/>
            <p:nvPr/>
          </p:nvGrpSpPr>
          <p:grpSpPr>
            <a:xfrm>
              <a:off x="7959516" y="3354008"/>
              <a:ext cx="409500" cy="1789500"/>
              <a:chOff x="7959516" y="3354008"/>
              <a:chExt cx="409500" cy="1789500"/>
            </a:xfrm>
          </p:grpSpPr>
          <p:sp>
            <p:nvSpPr>
              <p:cNvPr id="72" name="Google Shape;72;p3"/>
              <p:cNvSpPr/>
              <p:nvPr/>
            </p:nvSpPr>
            <p:spPr>
              <a:xfrm>
                <a:off x="7959516"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3"/>
              <p:cNvSpPr/>
              <p:nvPr/>
            </p:nvSpPr>
            <p:spPr>
              <a:xfrm>
                <a:off x="7959516" y="3354008"/>
                <a:ext cx="409500" cy="178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3"/>
              <p:cNvSpPr/>
              <p:nvPr/>
            </p:nvSpPr>
            <p:spPr>
              <a:xfrm>
                <a:off x="7959516" y="3804008"/>
                <a:ext cx="409500" cy="13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3"/>
              <p:cNvSpPr/>
              <p:nvPr/>
            </p:nvSpPr>
            <p:spPr>
              <a:xfrm>
                <a:off x="7959516"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6" name="Google Shape;76;p3"/>
            <p:cNvGrpSpPr/>
            <p:nvPr/>
          </p:nvGrpSpPr>
          <p:grpSpPr>
            <a:xfrm>
              <a:off x="8551731" y="2904008"/>
              <a:ext cx="409500" cy="2239500"/>
              <a:chOff x="8551731" y="2904008"/>
              <a:chExt cx="409500" cy="2239500"/>
            </a:xfrm>
          </p:grpSpPr>
          <p:sp>
            <p:nvSpPr>
              <p:cNvPr id="77" name="Google Shape;77;p3"/>
              <p:cNvSpPr/>
              <p:nvPr/>
            </p:nvSpPr>
            <p:spPr>
              <a:xfrm>
                <a:off x="8551731"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3"/>
              <p:cNvSpPr/>
              <p:nvPr/>
            </p:nvSpPr>
            <p:spPr>
              <a:xfrm>
                <a:off x="8551731" y="3354008"/>
                <a:ext cx="409500" cy="178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3"/>
              <p:cNvSpPr/>
              <p:nvPr/>
            </p:nvSpPr>
            <p:spPr>
              <a:xfrm>
                <a:off x="8551731" y="3804008"/>
                <a:ext cx="409500" cy="13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3"/>
              <p:cNvSpPr/>
              <p:nvPr/>
            </p:nvSpPr>
            <p:spPr>
              <a:xfrm>
                <a:off x="8551731" y="2904008"/>
                <a:ext cx="409500" cy="22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3"/>
              <p:cNvSpPr/>
              <p:nvPr/>
            </p:nvSpPr>
            <p:spPr>
              <a:xfrm>
                <a:off x="8551731"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82" name="Google Shape;82;p3"/>
          <p:cNvSpPr txBox="1"/>
          <p:nvPr>
            <p:ph type="title"/>
          </p:nvPr>
        </p:nvSpPr>
        <p:spPr>
          <a:xfrm>
            <a:off x="824000" y="1613825"/>
            <a:ext cx="5857800" cy="18729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83" name="Google Shape;83;p3"/>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84" name="Shape 84"/>
        <p:cNvGrpSpPr/>
        <p:nvPr/>
      </p:nvGrpSpPr>
      <p:grpSpPr>
        <a:xfrm>
          <a:off x="0" y="0"/>
          <a:ext cx="0" cy="0"/>
          <a:chOff x="0" y="0"/>
          <a:chExt cx="0" cy="0"/>
        </a:xfrm>
      </p:grpSpPr>
      <p:grpSp>
        <p:nvGrpSpPr>
          <p:cNvPr id="85" name="Google Shape;85;p4"/>
          <p:cNvGrpSpPr/>
          <p:nvPr/>
        </p:nvGrpSpPr>
        <p:grpSpPr>
          <a:xfrm>
            <a:off x="625966" y="299376"/>
            <a:ext cx="999312" cy="999312"/>
            <a:chOff x="348199" y="179450"/>
            <a:chExt cx="1116300" cy="1116300"/>
          </a:xfrm>
        </p:grpSpPr>
        <p:sp>
          <p:nvSpPr>
            <p:cNvPr id="86" name="Google Shape;86;p4"/>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4"/>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8" name="Google Shape;88;p4"/>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89" name="Google Shape;89;p4"/>
          <p:cNvSpPr txBox="1"/>
          <p:nvPr>
            <p:ph idx="1" type="body"/>
          </p:nvPr>
        </p:nvSpPr>
        <p:spPr>
          <a:xfrm>
            <a:off x="1303800" y="1990050"/>
            <a:ext cx="7030500" cy="25416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90" name="Google Shape;90;p4"/>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91" name="Shape 91"/>
        <p:cNvGrpSpPr/>
        <p:nvPr/>
      </p:nvGrpSpPr>
      <p:grpSpPr>
        <a:xfrm>
          <a:off x="0" y="0"/>
          <a:ext cx="0" cy="0"/>
          <a:chOff x="0" y="0"/>
          <a:chExt cx="0" cy="0"/>
        </a:xfrm>
      </p:grpSpPr>
      <p:grpSp>
        <p:nvGrpSpPr>
          <p:cNvPr id="92" name="Google Shape;92;p5"/>
          <p:cNvGrpSpPr/>
          <p:nvPr/>
        </p:nvGrpSpPr>
        <p:grpSpPr>
          <a:xfrm>
            <a:off x="625966" y="299376"/>
            <a:ext cx="999312" cy="999312"/>
            <a:chOff x="348199" y="179450"/>
            <a:chExt cx="1116300" cy="1116300"/>
          </a:xfrm>
        </p:grpSpPr>
        <p:sp>
          <p:nvSpPr>
            <p:cNvPr id="93" name="Google Shape;93;p5"/>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5"/>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5" name="Google Shape;95;p5"/>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96" name="Google Shape;96;p5"/>
          <p:cNvSpPr txBox="1"/>
          <p:nvPr>
            <p:ph idx="1" type="body"/>
          </p:nvPr>
        </p:nvSpPr>
        <p:spPr>
          <a:xfrm>
            <a:off x="1303800" y="1990050"/>
            <a:ext cx="3430500" cy="25416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97" name="Google Shape;97;p5"/>
          <p:cNvSpPr txBox="1"/>
          <p:nvPr>
            <p:ph idx="2" type="body"/>
          </p:nvPr>
        </p:nvSpPr>
        <p:spPr>
          <a:xfrm>
            <a:off x="4903650" y="1990050"/>
            <a:ext cx="3430500" cy="25416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98" name="Google Shape;98;p5"/>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99" name="Shape 99"/>
        <p:cNvGrpSpPr/>
        <p:nvPr/>
      </p:nvGrpSpPr>
      <p:grpSpPr>
        <a:xfrm>
          <a:off x="0" y="0"/>
          <a:ext cx="0" cy="0"/>
          <a:chOff x="0" y="0"/>
          <a:chExt cx="0" cy="0"/>
        </a:xfrm>
      </p:grpSpPr>
      <p:grpSp>
        <p:nvGrpSpPr>
          <p:cNvPr id="100" name="Google Shape;100;p6"/>
          <p:cNvGrpSpPr/>
          <p:nvPr/>
        </p:nvGrpSpPr>
        <p:grpSpPr>
          <a:xfrm>
            <a:off x="625966" y="299376"/>
            <a:ext cx="999312" cy="999312"/>
            <a:chOff x="348199" y="179450"/>
            <a:chExt cx="1116300" cy="1116300"/>
          </a:xfrm>
        </p:grpSpPr>
        <p:sp>
          <p:nvSpPr>
            <p:cNvPr id="101" name="Google Shape;101;p6"/>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6"/>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3" name="Google Shape;103;p6"/>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04" name="Google Shape;104;p6"/>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105" name="Shape 105"/>
        <p:cNvGrpSpPr/>
        <p:nvPr/>
      </p:nvGrpSpPr>
      <p:grpSpPr>
        <a:xfrm>
          <a:off x="0" y="0"/>
          <a:ext cx="0" cy="0"/>
          <a:chOff x="0" y="0"/>
          <a:chExt cx="0" cy="0"/>
        </a:xfrm>
      </p:grpSpPr>
      <p:grpSp>
        <p:nvGrpSpPr>
          <p:cNvPr id="106" name="Google Shape;106;p7"/>
          <p:cNvGrpSpPr/>
          <p:nvPr/>
        </p:nvGrpSpPr>
        <p:grpSpPr>
          <a:xfrm>
            <a:off x="625966" y="299376"/>
            <a:ext cx="999312" cy="999312"/>
            <a:chOff x="348199" y="179450"/>
            <a:chExt cx="1116300" cy="1116300"/>
          </a:xfrm>
        </p:grpSpPr>
        <p:sp>
          <p:nvSpPr>
            <p:cNvPr id="107" name="Google Shape;107;p7"/>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7"/>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9" name="Google Shape;109;p7"/>
          <p:cNvSpPr txBox="1"/>
          <p:nvPr>
            <p:ph type="title"/>
          </p:nvPr>
        </p:nvSpPr>
        <p:spPr>
          <a:xfrm>
            <a:off x="1303800" y="598575"/>
            <a:ext cx="3312000" cy="15900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10" name="Google Shape;110;p7"/>
          <p:cNvSpPr txBox="1"/>
          <p:nvPr>
            <p:ph idx="1" type="body"/>
          </p:nvPr>
        </p:nvSpPr>
        <p:spPr>
          <a:xfrm>
            <a:off x="1303800" y="2309675"/>
            <a:ext cx="3312000" cy="22218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111" name="Google Shape;111;p7"/>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chemeClr val="dk1"/>
        </a:solidFill>
      </p:bgPr>
    </p:bg>
    <p:spTree>
      <p:nvGrpSpPr>
        <p:cNvPr id="112" name="Shape 112"/>
        <p:cNvGrpSpPr/>
        <p:nvPr/>
      </p:nvGrpSpPr>
      <p:grpSpPr>
        <a:xfrm>
          <a:off x="0" y="0"/>
          <a:ext cx="0" cy="0"/>
          <a:chOff x="0" y="0"/>
          <a:chExt cx="0" cy="0"/>
        </a:xfrm>
      </p:grpSpPr>
      <p:grpSp>
        <p:nvGrpSpPr>
          <p:cNvPr id="113" name="Google Shape;113;p8"/>
          <p:cNvGrpSpPr/>
          <p:nvPr/>
        </p:nvGrpSpPr>
        <p:grpSpPr>
          <a:xfrm>
            <a:off x="6866714" y="1306"/>
            <a:ext cx="2267451" cy="2601690"/>
            <a:chOff x="6790514" y="1306"/>
            <a:chExt cx="2267451" cy="2601690"/>
          </a:xfrm>
        </p:grpSpPr>
        <p:grpSp>
          <p:nvGrpSpPr>
            <p:cNvPr id="114" name="Google Shape;114;p8"/>
            <p:cNvGrpSpPr/>
            <p:nvPr/>
          </p:nvGrpSpPr>
          <p:grpSpPr>
            <a:xfrm>
              <a:off x="7067465" y="1306"/>
              <a:ext cx="1990500" cy="1990200"/>
              <a:chOff x="7067465" y="1306"/>
              <a:chExt cx="1990500" cy="1990200"/>
            </a:xfrm>
          </p:grpSpPr>
          <p:sp>
            <p:nvSpPr>
              <p:cNvPr id="115" name="Google Shape;115;p8"/>
              <p:cNvSpPr/>
              <p:nvPr/>
            </p:nvSpPr>
            <p:spPr>
              <a:xfrm rot="-8648551">
                <a:off x="7594313" y="527721"/>
                <a:ext cx="937226" cy="937226"/>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8"/>
              <p:cNvSpPr/>
              <p:nvPr/>
            </p:nvSpPr>
            <p:spPr>
              <a:xfrm rot="-8648551">
                <a:off x="7594313" y="527721"/>
                <a:ext cx="937226" cy="937226"/>
              </a:xfrm>
              <a:prstGeom prst="pie">
                <a:avLst>
                  <a:gd fmla="val 19376841" name="adj1"/>
                  <a:gd fmla="val 12313574"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8"/>
              <p:cNvSpPr/>
              <p:nvPr/>
            </p:nvSpPr>
            <p:spPr>
              <a:xfrm rot="-8649154">
                <a:off x="7349891" y="283705"/>
                <a:ext cx="1425647" cy="1425404"/>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8" name="Google Shape;118;p8"/>
            <p:cNvGrpSpPr/>
            <p:nvPr/>
          </p:nvGrpSpPr>
          <p:grpSpPr>
            <a:xfrm>
              <a:off x="8207126" y="1807996"/>
              <a:ext cx="795000" cy="795000"/>
              <a:chOff x="8207126" y="1807996"/>
              <a:chExt cx="795000" cy="795000"/>
            </a:xfrm>
          </p:grpSpPr>
          <p:sp>
            <p:nvSpPr>
              <p:cNvPr id="119" name="Google Shape;119;p8"/>
              <p:cNvSpPr/>
              <p:nvPr/>
            </p:nvSpPr>
            <p:spPr>
              <a:xfrm rot="2152054">
                <a:off x="8319942" y="1920813"/>
                <a:ext cx="569367" cy="569367"/>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8"/>
              <p:cNvSpPr/>
              <p:nvPr/>
            </p:nvSpPr>
            <p:spPr>
              <a:xfrm rot="2150259">
                <a:off x="8408218" y="2008610"/>
                <a:ext cx="393004" cy="393004"/>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8"/>
              <p:cNvSpPr/>
              <p:nvPr/>
            </p:nvSpPr>
            <p:spPr>
              <a:xfrm rot="2150259">
                <a:off x="8408218" y="2008610"/>
                <a:ext cx="393004" cy="393004"/>
              </a:xfrm>
              <a:prstGeom prst="pie">
                <a:avLst>
                  <a:gd fmla="val 5699893" name="adj1"/>
                  <a:gd fmla="val 12313574"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2" name="Google Shape;122;p8"/>
            <p:cNvGrpSpPr/>
            <p:nvPr/>
          </p:nvGrpSpPr>
          <p:grpSpPr>
            <a:xfrm>
              <a:off x="6790514" y="118857"/>
              <a:ext cx="548700" cy="548700"/>
              <a:chOff x="6790514" y="118857"/>
              <a:chExt cx="548700" cy="548700"/>
            </a:xfrm>
          </p:grpSpPr>
          <p:sp>
            <p:nvSpPr>
              <p:cNvPr id="123" name="Google Shape;123;p8"/>
              <p:cNvSpPr/>
              <p:nvPr/>
            </p:nvSpPr>
            <p:spPr>
              <a:xfrm rot="2150259">
                <a:off x="6868362" y="196705"/>
                <a:ext cx="393004" cy="393004"/>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8"/>
              <p:cNvSpPr/>
              <p:nvPr/>
            </p:nvSpPr>
            <p:spPr>
              <a:xfrm rot="2150259">
                <a:off x="6868362" y="196705"/>
                <a:ext cx="393004" cy="393004"/>
              </a:xfrm>
              <a:prstGeom prst="pie">
                <a:avLst>
                  <a:gd fmla="val 5699893" name="adj1"/>
                  <a:gd fmla="val 12313574"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125" name="Google Shape;125;p8"/>
          <p:cNvSpPr txBox="1"/>
          <p:nvPr>
            <p:ph type="title"/>
          </p:nvPr>
        </p:nvSpPr>
        <p:spPr>
          <a:xfrm>
            <a:off x="824000" y="763600"/>
            <a:ext cx="5857800" cy="35733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126" name="Google Shape;126;p8"/>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127" name="Shape 127"/>
        <p:cNvGrpSpPr/>
        <p:nvPr/>
      </p:nvGrpSpPr>
      <p:grpSpPr>
        <a:xfrm>
          <a:off x="0" y="0"/>
          <a:ext cx="0" cy="0"/>
          <a:chOff x="0" y="0"/>
          <a:chExt cx="0" cy="0"/>
        </a:xfrm>
      </p:grpSpPr>
      <p:grpSp>
        <p:nvGrpSpPr>
          <p:cNvPr id="128" name="Google Shape;128;p9"/>
          <p:cNvGrpSpPr/>
          <p:nvPr/>
        </p:nvGrpSpPr>
        <p:grpSpPr>
          <a:xfrm>
            <a:off x="625966" y="299376"/>
            <a:ext cx="999312" cy="999312"/>
            <a:chOff x="348199" y="179450"/>
            <a:chExt cx="1116300" cy="1116300"/>
          </a:xfrm>
        </p:grpSpPr>
        <p:sp>
          <p:nvSpPr>
            <p:cNvPr id="129" name="Google Shape;129;p9"/>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9"/>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1" name="Google Shape;131;p9"/>
          <p:cNvSpPr txBox="1"/>
          <p:nvPr>
            <p:ph type="title"/>
          </p:nvPr>
        </p:nvSpPr>
        <p:spPr>
          <a:xfrm>
            <a:off x="1303800" y="598575"/>
            <a:ext cx="3430500" cy="19902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32" name="Google Shape;132;p9"/>
          <p:cNvSpPr txBox="1"/>
          <p:nvPr>
            <p:ph idx="1" type="subTitle"/>
          </p:nvPr>
        </p:nvSpPr>
        <p:spPr>
          <a:xfrm>
            <a:off x="1303800" y="2743203"/>
            <a:ext cx="3430500" cy="7260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91425">
            <a:no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p:txBody>
      </p:sp>
      <p:sp>
        <p:nvSpPr>
          <p:cNvPr id="133" name="Google Shape;133;p9"/>
          <p:cNvSpPr txBox="1"/>
          <p:nvPr>
            <p:ph idx="2" type="body"/>
          </p:nvPr>
        </p:nvSpPr>
        <p:spPr>
          <a:xfrm>
            <a:off x="4903700" y="661000"/>
            <a:ext cx="3430500" cy="38706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134" name="Google Shape;134;p9"/>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135" name="Shape 135"/>
        <p:cNvGrpSpPr/>
        <p:nvPr/>
      </p:nvGrpSpPr>
      <p:grpSpPr>
        <a:xfrm>
          <a:off x="0" y="0"/>
          <a:ext cx="0" cy="0"/>
          <a:chOff x="0" y="0"/>
          <a:chExt cx="0" cy="0"/>
        </a:xfrm>
      </p:grpSpPr>
      <p:grpSp>
        <p:nvGrpSpPr>
          <p:cNvPr id="136" name="Google Shape;136;p10"/>
          <p:cNvGrpSpPr/>
          <p:nvPr/>
        </p:nvGrpSpPr>
        <p:grpSpPr>
          <a:xfrm>
            <a:off x="713373" y="3847119"/>
            <a:ext cx="825392" cy="825392"/>
            <a:chOff x="348199" y="179450"/>
            <a:chExt cx="1116300" cy="1116300"/>
          </a:xfrm>
        </p:grpSpPr>
        <p:sp>
          <p:nvSpPr>
            <p:cNvPr id="137" name="Google Shape;137;p10"/>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10"/>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9" name="Google Shape;139;p10"/>
          <p:cNvSpPr txBox="1"/>
          <p:nvPr>
            <p:ph idx="1" type="body"/>
          </p:nvPr>
        </p:nvSpPr>
        <p:spPr>
          <a:xfrm>
            <a:off x="1303800" y="4138975"/>
            <a:ext cx="5843100" cy="534900"/>
          </a:xfrm>
          <a:prstGeom prst="rect">
            <a:avLst/>
          </a:prstGeom>
        </p:spPr>
        <p:txBody>
          <a:bodyPr anchorCtr="0" anchor="t" bIns="91425" lIns="91425" spcFirstLastPara="1" rIns="91425" wrap="square" tIns="91425">
            <a:noAutofit/>
          </a:bodyPr>
          <a:lstStyle>
            <a:lvl1pPr indent="-228600" lvl="0" marL="457200">
              <a:lnSpc>
                <a:spcPct val="100000"/>
              </a:lnSpc>
              <a:spcBef>
                <a:spcPts val="0"/>
              </a:spcBef>
              <a:spcAft>
                <a:spcPts val="0"/>
              </a:spcAft>
              <a:buSzPts val="1300"/>
              <a:buNone/>
              <a:defRPr/>
            </a:lvl1pPr>
          </a:lstStyle>
          <a:p/>
        </p:txBody>
      </p:sp>
      <p:sp>
        <p:nvSpPr>
          <p:cNvPr id="140" name="Google Shape;140;p10"/>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momentum">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1pPr>
            <a:lvl2pPr lvl="1">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2pPr>
            <a:lvl3pPr lvl="2">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3pPr>
            <a:lvl4pPr lvl="3">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4pPr>
            <a:lvl5pPr lvl="4">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5pPr>
            <a:lvl6pPr lvl="5">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6pPr>
            <a:lvl7pPr lvl="6">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7pPr>
            <a:lvl8pPr lvl="7">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8pPr>
            <a:lvl9pPr lvl="8">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11150" lvl="0" marL="457200">
              <a:lnSpc>
                <a:spcPct val="115000"/>
              </a:lnSpc>
              <a:spcBef>
                <a:spcPts val="0"/>
              </a:spcBef>
              <a:spcAft>
                <a:spcPts val="0"/>
              </a:spcAft>
              <a:buClr>
                <a:schemeClr val="dk2"/>
              </a:buClr>
              <a:buSzPts val="1300"/>
              <a:buFont typeface="Nunito"/>
              <a:buChar char="●"/>
              <a:defRPr sz="1300">
                <a:solidFill>
                  <a:schemeClr val="dk2"/>
                </a:solidFill>
                <a:latin typeface="Nunito"/>
                <a:ea typeface="Nunito"/>
                <a:cs typeface="Nunito"/>
                <a:sym typeface="Nunito"/>
              </a:defRPr>
            </a:lvl1pPr>
            <a:lvl2pPr indent="-298450" lvl="1" marL="91440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2pPr>
            <a:lvl3pPr indent="-298450" lvl="2" marL="137160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3pPr>
            <a:lvl4pPr indent="-298450" lvl="3" marL="182880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4pPr>
            <a:lvl5pPr indent="-298450" lvl="4" marL="228600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5pPr>
            <a:lvl6pPr indent="-298450" lvl="5" marL="274320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6pPr>
            <a:lvl7pPr indent="-298450" lvl="6" marL="320040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7pPr>
            <a:lvl8pPr indent="-298450" lvl="7" marL="365760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8pPr>
            <a:lvl9pPr indent="-298450" lvl="8" marL="4114800">
              <a:lnSpc>
                <a:spcPct val="115000"/>
              </a:lnSpc>
              <a:spcBef>
                <a:spcPts val="1600"/>
              </a:spcBef>
              <a:spcAft>
                <a:spcPts val="1600"/>
              </a:spcAft>
              <a:buClr>
                <a:schemeClr val="dk2"/>
              </a:buClr>
              <a:buSzPts val="1100"/>
              <a:buFont typeface="Nunito"/>
              <a:buChar char="■"/>
              <a:defRPr sz="1100">
                <a:solidFill>
                  <a:schemeClr val="dk2"/>
                </a:solidFill>
                <a:latin typeface="Nunito"/>
                <a:ea typeface="Nunito"/>
                <a:cs typeface="Nunito"/>
                <a:sym typeface="Nunito"/>
              </a:defRPr>
            </a:lvl9pPr>
          </a:lstStyle>
          <a:p/>
        </p:txBody>
      </p:sp>
      <p:sp>
        <p:nvSpPr>
          <p:cNvPr id="8" name="Google Shape;8;p1"/>
          <p:cNvSpPr txBox="1"/>
          <p:nvPr>
            <p:ph idx="12" type="sldNum"/>
          </p:nvPr>
        </p:nvSpPr>
        <p:spPr>
          <a:xfrm>
            <a:off x="8451046" y="4736976"/>
            <a:ext cx="548700" cy="393600"/>
          </a:xfrm>
          <a:prstGeom prst="rect">
            <a:avLst/>
          </a:prstGeom>
          <a:noFill/>
          <a:ln>
            <a:noFill/>
          </a:ln>
        </p:spPr>
        <p:txBody>
          <a:bodyPr anchorCtr="0" anchor="ctr" bIns="91425" lIns="91425" spcFirstLastPara="1" rIns="91425" wrap="square" tIns="91425">
            <a:noAutofit/>
          </a:bodyPr>
          <a:lstStyle>
            <a:lvl1pPr lvl="0" algn="r">
              <a:buNone/>
              <a:defRPr sz="900">
                <a:solidFill>
                  <a:schemeClr val="dk2"/>
                </a:solidFill>
                <a:latin typeface="Nunito"/>
                <a:ea typeface="Nunito"/>
                <a:cs typeface="Nunito"/>
                <a:sym typeface="Nunito"/>
              </a:defRPr>
            </a:lvl1pPr>
            <a:lvl2pPr lvl="1" algn="r">
              <a:buNone/>
              <a:defRPr sz="900">
                <a:solidFill>
                  <a:schemeClr val="dk2"/>
                </a:solidFill>
                <a:latin typeface="Nunito"/>
                <a:ea typeface="Nunito"/>
                <a:cs typeface="Nunito"/>
                <a:sym typeface="Nunito"/>
              </a:defRPr>
            </a:lvl2pPr>
            <a:lvl3pPr lvl="2" algn="r">
              <a:buNone/>
              <a:defRPr sz="900">
                <a:solidFill>
                  <a:schemeClr val="dk2"/>
                </a:solidFill>
                <a:latin typeface="Nunito"/>
                <a:ea typeface="Nunito"/>
                <a:cs typeface="Nunito"/>
                <a:sym typeface="Nunito"/>
              </a:defRPr>
            </a:lvl3pPr>
            <a:lvl4pPr lvl="3" algn="r">
              <a:buNone/>
              <a:defRPr sz="900">
                <a:solidFill>
                  <a:schemeClr val="dk2"/>
                </a:solidFill>
                <a:latin typeface="Nunito"/>
                <a:ea typeface="Nunito"/>
                <a:cs typeface="Nunito"/>
                <a:sym typeface="Nunito"/>
              </a:defRPr>
            </a:lvl4pPr>
            <a:lvl5pPr lvl="4" algn="r">
              <a:buNone/>
              <a:defRPr sz="900">
                <a:solidFill>
                  <a:schemeClr val="dk2"/>
                </a:solidFill>
                <a:latin typeface="Nunito"/>
                <a:ea typeface="Nunito"/>
                <a:cs typeface="Nunito"/>
                <a:sym typeface="Nunito"/>
              </a:defRPr>
            </a:lvl5pPr>
            <a:lvl6pPr lvl="5" algn="r">
              <a:buNone/>
              <a:defRPr sz="900">
                <a:solidFill>
                  <a:schemeClr val="dk2"/>
                </a:solidFill>
                <a:latin typeface="Nunito"/>
                <a:ea typeface="Nunito"/>
                <a:cs typeface="Nunito"/>
                <a:sym typeface="Nunito"/>
              </a:defRPr>
            </a:lvl6pPr>
            <a:lvl7pPr lvl="6" algn="r">
              <a:buNone/>
              <a:defRPr sz="900">
                <a:solidFill>
                  <a:schemeClr val="dk2"/>
                </a:solidFill>
                <a:latin typeface="Nunito"/>
                <a:ea typeface="Nunito"/>
                <a:cs typeface="Nunito"/>
                <a:sym typeface="Nunito"/>
              </a:defRPr>
            </a:lvl7pPr>
            <a:lvl8pPr lvl="7" algn="r">
              <a:buNone/>
              <a:defRPr sz="900">
                <a:solidFill>
                  <a:schemeClr val="dk2"/>
                </a:solidFill>
                <a:latin typeface="Nunito"/>
                <a:ea typeface="Nunito"/>
                <a:cs typeface="Nunito"/>
                <a:sym typeface="Nunito"/>
              </a:defRPr>
            </a:lvl8pPr>
            <a:lvl9pPr lvl="8" algn="r">
              <a:buNone/>
              <a:defRPr sz="900">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3.gi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8.png"/><Relationship Id="rId4" Type="http://schemas.openxmlformats.org/officeDocument/2006/relationships/image" Target="../media/image5.png"/><Relationship Id="rId5"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6" name="Shape 276"/>
        <p:cNvGrpSpPr/>
        <p:nvPr/>
      </p:nvGrpSpPr>
      <p:grpSpPr>
        <a:xfrm>
          <a:off x="0" y="0"/>
          <a:ext cx="0" cy="0"/>
          <a:chOff x="0" y="0"/>
          <a:chExt cx="0" cy="0"/>
        </a:xfrm>
      </p:grpSpPr>
      <p:sp>
        <p:nvSpPr>
          <p:cNvPr id="277" name="Google Shape;277;p13"/>
          <p:cNvSpPr txBox="1"/>
          <p:nvPr>
            <p:ph type="ctrTitle"/>
          </p:nvPr>
        </p:nvSpPr>
        <p:spPr>
          <a:xfrm>
            <a:off x="154050" y="255850"/>
            <a:ext cx="9810600" cy="1962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s" sz="9600">
                <a:latin typeface="Oswald"/>
                <a:ea typeface="Oswald"/>
                <a:cs typeface="Oswald"/>
                <a:sym typeface="Oswald"/>
              </a:rPr>
              <a:t>Envases</a:t>
            </a:r>
            <a:r>
              <a:rPr lang="es" sz="9600">
                <a:latin typeface="Oswald"/>
                <a:ea typeface="Oswald"/>
                <a:cs typeface="Oswald"/>
                <a:sym typeface="Oswald"/>
              </a:rPr>
              <a:t> De Leche</a:t>
            </a:r>
            <a:endParaRPr sz="9600">
              <a:latin typeface="Oswald"/>
              <a:ea typeface="Oswald"/>
              <a:cs typeface="Oswald"/>
              <a:sym typeface="Oswald"/>
            </a:endParaRPr>
          </a:p>
        </p:txBody>
      </p:sp>
      <p:sp>
        <p:nvSpPr>
          <p:cNvPr id="278" name="Google Shape;278;p13"/>
          <p:cNvSpPr txBox="1"/>
          <p:nvPr>
            <p:ph idx="1" type="subTitle"/>
          </p:nvPr>
        </p:nvSpPr>
        <p:spPr>
          <a:xfrm>
            <a:off x="545175" y="2447075"/>
            <a:ext cx="5118900" cy="2052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sz="3000">
                <a:solidFill>
                  <a:srgbClr val="000000"/>
                </a:solidFill>
              </a:rPr>
              <a:t>Hecho por:</a:t>
            </a:r>
            <a:endParaRPr sz="3000">
              <a:solidFill>
                <a:srgbClr val="000000"/>
              </a:solidFill>
            </a:endParaRPr>
          </a:p>
          <a:p>
            <a:pPr indent="0" lvl="0" marL="0" rtl="0" algn="l">
              <a:spcBef>
                <a:spcPts val="0"/>
              </a:spcBef>
              <a:spcAft>
                <a:spcPts val="0"/>
              </a:spcAft>
              <a:buNone/>
            </a:pPr>
            <a:r>
              <a:rPr lang="es" sz="3000">
                <a:solidFill>
                  <a:srgbClr val="000000"/>
                </a:solidFill>
              </a:rPr>
              <a:t>Víctor Javier Martos Díaz Eva Hornos Palacios </a:t>
            </a:r>
            <a:endParaRPr sz="3000">
              <a:solidFill>
                <a:srgbClr val="000000"/>
              </a:solidFill>
            </a:endParaRPr>
          </a:p>
          <a:p>
            <a:pPr indent="0" lvl="0" marL="0" rtl="0" algn="l">
              <a:spcBef>
                <a:spcPts val="0"/>
              </a:spcBef>
              <a:spcAft>
                <a:spcPts val="0"/>
              </a:spcAft>
              <a:buNone/>
            </a:pPr>
            <a:r>
              <a:rPr lang="es" sz="3000">
                <a:solidFill>
                  <a:srgbClr val="000000"/>
                </a:solidFill>
              </a:rPr>
              <a:t>José Daniel Ruiz García </a:t>
            </a:r>
            <a:endParaRPr sz="3000">
              <a:solidFill>
                <a:srgbClr val="000000"/>
              </a:solidFill>
            </a:endParaRPr>
          </a:p>
        </p:txBody>
      </p:sp>
      <p:pic>
        <p:nvPicPr>
          <p:cNvPr id="279" name="Google Shape;279;p13"/>
          <p:cNvPicPr preferRelativeResize="0"/>
          <p:nvPr/>
        </p:nvPicPr>
        <p:blipFill rotWithShape="1">
          <a:blip r:embed="rId3">
            <a:alphaModFix/>
          </a:blip>
          <a:srcRect b="0" l="6420" r="-6419" t="0"/>
          <a:stretch/>
        </p:blipFill>
        <p:spPr>
          <a:xfrm>
            <a:off x="5438750" y="1998500"/>
            <a:ext cx="3504575" cy="29497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0" name="Shape 340"/>
        <p:cNvGrpSpPr/>
        <p:nvPr/>
      </p:nvGrpSpPr>
      <p:grpSpPr>
        <a:xfrm>
          <a:off x="0" y="0"/>
          <a:ext cx="0" cy="0"/>
          <a:chOff x="0" y="0"/>
          <a:chExt cx="0" cy="0"/>
        </a:xfrm>
      </p:grpSpPr>
      <p:sp>
        <p:nvSpPr>
          <p:cNvPr id="341" name="Google Shape;341;p22"/>
          <p:cNvSpPr txBox="1"/>
          <p:nvPr>
            <p:ph type="title"/>
          </p:nvPr>
        </p:nvSpPr>
        <p:spPr>
          <a:xfrm>
            <a:off x="1258525" y="363200"/>
            <a:ext cx="7030500" cy="99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latin typeface="Impact"/>
                <a:ea typeface="Impact"/>
                <a:cs typeface="Impact"/>
                <a:sym typeface="Impact"/>
              </a:rPr>
              <a:t>3.¿Compensa el reciclaje?¿Contamina?</a:t>
            </a:r>
            <a:endParaRPr>
              <a:latin typeface="Impact"/>
              <a:ea typeface="Impact"/>
              <a:cs typeface="Impact"/>
              <a:sym typeface="Impact"/>
            </a:endParaRPr>
          </a:p>
          <a:p>
            <a:pPr indent="0" lvl="0" marL="0" rtl="0" algn="l">
              <a:spcBef>
                <a:spcPts val="0"/>
              </a:spcBef>
              <a:spcAft>
                <a:spcPts val="0"/>
              </a:spcAft>
              <a:buNone/>
            </a:pPr>
            <a:r>
              <a:t/>
            </a:r>
            <a:endParaRPr/>
          </a:p>
        </p:txBody>
      </p:sp>
      <p:sp>
        <p:nvSpPr>
          <p:cNvPr id="342" name="Google Shape;342;p22"/>
          <p:cNvSpPr txBox="1"/>
          <p:nvPr>
            <p:ph idx="1" type="body"/>
          </p:nvPr>
        </p:nvSpPr>
        <p:spPr>
          <a:xfrm>
            <a:off x="280650" y="1443200"/>
            <a:ext cx="8593500" cy="2231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sz="2000">
                <a:solidFill>
                  <a:srgbClr val="000000"/>
                </a:solidFill>
              </a:rPr>
              <a:t>Un tetrabrik está fabricado en un 75% con cartón, un 20% con plástico polietileno y el 5% restante con aluminio.</a:t>
            </a:r>
            <a:endParaRPr sz="2000">
              <a:solidFill>
                <a:srgbClr val="000000"/>
              </a:solidFill>
            </a:endParaRPr>
          </a:p>
          <a:p>
            <a:pPr indent="0" lvl="0" marL="0" rtl="0" algn="l">
              <a:spcBef>
                <a:spcPts val="1600"/>
              </a:spcBef>
              <a:spcAft>
                <a:spcPts val="1600"/>
              </a:spcAft>
              <a:buNone/>
            </a:pPr>
            <a:r>
              <a:rPr lang="es" sz="2000">
                <a:solidFill>
                  <a:srgbClr val="000000"/>
                </a:solidFill>
              </a:rPr>
              <a:t>Cuando el envase se desecha, el cartón es fácilmente separable del resto, en máquinas que, a base de agua, van desmigando las fibras del cartón, pero el 25% restante termina en vertederos por lo que llegamos a la conclusión de que no es reciclable del todo pero que tampoco contamina tanto como otros envases.</a:t>
            </a:r>
            <a:endParaRPr sz="2000">
              <a:solidFill>
                <a:srgbClr val="00000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6" name="Shape 346"/>
        <p:cNvGrpSpPr/>
        <p:nvPr/>
      </p:nvGrpSpPr>
      <p:grpSpPr>
        <a:xfrm>
          <a:off x="0" y="0"/>
          <a:ext cx="0" cy="0"/>
          <a:chOff x="0" y="0"/>
          <a:chExt cx="0" cy="0"/>
        </a:xfrm>
      </p:grpSpPr>
      <p:sp>
        <p:nvSpPr>
          <p:cNvPr id="347" name="Google Shape;347;p23"/>
          <p:cNvSpPr txBox="1"/>
          <p:nvPr>
            <p:ph type="title"/>
          </p:nvPr>
        </p:nvSpPr>
        <p:spPr>
          <a:xfrm>
            <a:off x="1340000" y="68150"/>
            <a:ext cx="7030500" cy="99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latin typeface="Impact"/>
                <a:ea typeface="Impact"/>
                <a:cs typeface="Impact"/>
                <a:sym typeface="Impact"/>
              </a:rPr>
              <a:t>3.¿Compensa el reciclaje?¿Contamina?</a:t>
            </a:r>
            <a:endParaRPr>
              <a:latin typeface="Impact"/>
              <a:ea typeface="Impact"/>
              <a:cs typeface="Impact"/>
              <a:sym typeface="Impact"/>
            </a:endParaRPr>
          </a:p>
        </p:txBody>
      </p:sp>
      <p:sp>
        <p:nvSpPr>
          <p:cNvPr id="348" name="Google Shape;348;p23"/>
          <p:cNvSpPr txBox="1"/>
          <p:nvPr>
            <p:ph idx="1" type="body"/>
          </p:nvPr>
        </p:nvSpPr>
        <p:spPr>
          <a:xfrm>
            <a:off x="749650" y="1623825"/>
            <a:ext cx="3910500" cy="2540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sz="2000"/>
              <a:t>El tetrabrick al tener un diseño complejo con seis capas de tres materiales distintos es un problema como residuo, aunque una vez hubo una planta en España que sí lo logró </a:t>
            </a:r>
            <a:r>
              <a:rPr lang="es" sz="2000"/>
              <a:t>reciclar</a:t>
            </a:r>
            <a:r>
              <a:rPr lang="es" sz="2000"/>
              <a:t> al 100%.</a:t>
            </a:r>
            <a:endParaRPr sz="2000"/>
          </a:p>
          <a:p>
            <a:pPr indent="0" lvl="0" marL="0" rtl="0" algn="l">
              <a:spcBef>
                <a:spcPts val="1600"/>
              </a:spcBef>
              <a:spcAft>
                <a:spcPts val="1600"/>
              </a:spcAft>
              <a:buNone/>
            </a:pPr>
            <a:r>
              <a:t/>
            </a:r>
            <a:endParaRPr sz="2000"/>
          </a:p>
        </p:txBody>
      </p:sp>
      <p:pic>
        <p:nvPicPr>
          <p:cNvPr id="349" name="Google Shape;349;p23"/>
          <p:cNvPicPr preferRelativeResize="0"/>
          <p:nvPr/>
        </p:nvPicPr>
        <p:blipFill>
          <a:blip r:embed="rId3">
            <a:alphaModFix/>
          </a:blip>
          <a:stretch>
            <a:fillRect/>
          </a:stretch>
        </p:blipFill>
        <p:spPr>
          <a:xfrm>
            <a:off x="4907300" y="948800"/>
            <a:ext cx="3686276" cy="37542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3" name="Shape 353"/>
        <p:cNvGrpSpPr/>
        <p:nvPr/>
      </p:nvGrpSpPr>
      <p:grpSpPr>
        <a:xfrm>
          <a:off x="0" y="0"/>
          <a:ext cx="0" cy="0"/>
          <a:chOff x="0" y="0"/>
          <a:chExt cx="0" cy="0"/>
        </a:xfrm>
      </p:grpSpPr>
      <p:sp>
        <p:nvSpPr>
          <p:cNvPr id="354" name="Google Shape;354;p24"/>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5" name="Google Shape;355;p24"/>
          <p:cNvSpPr txBox="1"/>
          <p:nvPr>
            <p:ph idx="1" type="body"/>
          </p:nvPr>
        </p:nvSpPr>
        <p:spPr>
          <a:xfrm>
            <a:off x="1303800" y="1990050"/>
            <a:ext cx="7030500" cy="25416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356" name="Google Shape;356;p24"/>
          <p:cNvPicPr preferRelativeResize="0"/>
          <p:nvPr/>
        </p:nvPicPr>
        <p:blipFill>
          <a:blip r:embed="rId3">
            <a:alphaModFix/>
          </a:blip>
          <a:stretch>
            <a:fillRect/>
          </a:stretch>
        </p:blipFill>
        <p:spPr>
          <a:xfrm>
            <a:off x="0" y="0"/>
            <a:ext cx="9144000" cy="51435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3" name="Shape 283"/>
        <p:cNvGrpSpPr/>
        <p:nvPr/>
      </p:nvGrpSpPr>
      <p:grpSpPr>
        <a:xfrm>
          <a:off x="0" y="0"/>
          <a:ext cx="0" cy="0"/>
          <a:chOff x="0" y="0"/>
          <a:chExt cx="0" cy="0"/>
        </a:xfrm>
      </p:grpSpPr>
      <p:sp>
        <p:nvSpPr>
          <p:cNvPr id="284" name="Google Shape;284;p14"/>
          <p:cNvSpPr txBox="1"/>
          <p:nvPr>
            <p:ph type="title"/>
          </p:nvPr>
        </p:nvSpPr>
        <p:spPr>
          <a:xfrm>
            <a:off x="-1579500" y="579975"/>
            <a:ext cx="7030500" cy="999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s">
                <a:latin typeface="Impact"/>
                <a:ea typeface="Impact"/>
                <a:cs typeface="Impact"/>
                <a:sym typeface="Impact"/>
              </a:rPr>
              <a:t>ÍNDICE</a:t>
            </a:r>
            <a:endParaRPr>
              <a:latin typeface="Impact"/>
              <a:ea typeface="Impact"/>
              <a:cs typeface="Impact"/>
              <a:sym typeface="Impact"/>
            </a:endParaRPr>
          </a:p>
        </p:txBody>
      </p:sp>
      <p:sp>
        <p:nvSpPr>
          <p:cNvPr id="285" name="Google Shape;285;p14"/>
          <p:cNvSpPr txBox="1"/>
          <p:nvPr>
            <p:ph idx="1" type="body"/>
          </p:nvPr>
        </p:nvSpPr>
        <p:spPr>
          <a:xfrm>
            <a:off x="246525" y="1092525"/>
            <a:ext cx="7030500" cy="3429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2400">
              <a:solidFill>
                <a:srgbClr val="000000"/>
              </a:solidFill>
            </a:endParaRPr>
          </a:p>
          <a:p>
            <a:pPr indent="0" lvl="0" marL="0" rtl="0" algn="l">
              <a:spcBef>
                <a:spcPts val="1600"/>
              </a:spcBef>
              <a:spcAft>
                <a:spcPts val="0"/>
              </a:spcAft>
              <a:buNone/>
            </a:pPr>
            <a:r>
              <a:rPr lang="es" sz="2400">
                <a:solidFill>
                  <a:srgbClr val="000000"/>
                </a:solidFill>
              </a:rPr>
              <a:t>1 - </a:t>
            </a:r>
            <a:r>
              <a:rPr lang="es" sz="2400">
                <a:solidFill>
                  <a:srgbClr val="000000"/>
                </a:solidFill>
              </a:rPr>
              <a:t>Evolución</a:t>
            </a:r>
            <a:r>
              <a:rPr lang="es" sz="2400">
                <a:solidFill>
                  <a:srgbClr val="000000"/>
                </a:solidFill>
              </a:rPr>
              <a:t> y consumo en diferentes épocas </a:t>
            </a:r>
            <a:endParaRPr sz="2400">
              <a:solidFill>
                <a:srgbClr val="000000"/>
              </a:solidFill>
            </a:endParaRPr>
          </a:p>
          <a:p>
            <a:pPr indent="0" lvl="0" marL="0" rtl="0" algn="l">
              <a:spcBef>
                <a:spcPts val="1600"/>
              </a:spcBef>
              <a:spcAft>
                <a:spcPts val="0"/>
              </a:spcAft>
              <a:buNone/>
            </a:pPr>
            <a:r>
              <a:rPr lang="es" sz="2400">
                <a:solidFill>
                  <a:srgbClr val="000000"/>
                </a:solidFill>
              </a:rPr>
              <a:t>2 - Beneficios e inconvenientes </a:t>
            </a:r>
            <a:endParaRPr sz="2400">
              <a:solidFill>
                <a:srgbClr val="000000"/>
              </a:solidFill>
            </a:endParaRPr>
          </a:p>
          <a:p>
            <a:pPr indent="0" lvl="0" marL="0" rtl="0" algn="l">
              <a:spcBef>
                <a:spcPts val="1600"/>
              </a:spcBef>
              <a:spcAft>
                <a:spcPts val="1600"/>
              </a:spcAft>
              <a:buNone/>
            </a:pPr>
            <a:r>
              <a:rPr lang="es" sz="2400">
                <a:solidFill>
                  <a:srgbClr val="000000"/>
                </a:solidFill>
              </a:rPr>
              <a:t>3 - ¿Compensa el reciclaje? ¿Contamina?</a:t>
            </a:r>
            <a:endParaRPr sz="2400">
              <a:solidFill>
                <a:srgbClr val="0000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9" name="Shape 289"/>
        <p:cNvGrpSpPr/>
        <p:nvPr/>
      </p:nvGrpSpPr>
      <p:grpSpPr>
        <a:xfrm>
          <a:off x="0" y="0"/>
          <a:ext cx="0" cy="0"/>
          <a:chOff x="0" y="0"/>
          <a:chExt cx="0" cy="0"/>
        </a:xfrm>
      </p:grpSpPr>
      <p:sp>
        <p:nvSpPr>
          <p:cNvPr id="290" name="Google Shape;290;p15"/>
          <p:cNvSpPr txBox="1"/>
          <p:nvPr>
            <p:ph type="title"/>
          </p:nvPr>
        </p:nvSpPr>
        <p:spPr>
          <a:xfrm>
            <a:off x="1185975" y="193900"/>
            <a:ext cx="7557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latin typeface="Impact"/>
                <a:ea typeface="Impact"/>
                <a:cs typeface="Impact"/>
                <a:sym typeface="Impact"/>
              </a:rPr>
              <a:t>1.Evolución de los envases de leche en diferentes épocas</a:t>
            </a:r>
            <a:endParaRPr>
              <a:latin typeface="Impact"/>
              <a:ea typeface="Impact"/>
              <a:cs typeface="Impact"/>
              <a:sym typeface="Impact"/>
            </a:endParaRPr>
          </a:p>
        </p:txBody>
      </p:sp>
      <p:sp>
        <p:nvSpPr>
          <p:cNvPr id="291" name="Google Shape;291;p15"/>
          <p:cNvSpPr txBox="1"/>
          <p:nvPr>
            <p:ph idx="1" type="body"/>
          </p:nvPr>
        </p:nvSpPr>
        <p:spPr>
          <a:xfrm>
            <a:off x="437100" y="1321350"/>
            <a:ext cx="5326200" cy="3457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sz="2000"/>
              <a:t>Al principio, la leche se envasaba en botellas de cristal, para más tarde enviarla directamente a la puerta del algún cliente. Estas botellas no conservaban la leche en buen estado durante mucho tiempo, por lo que la leche antes de ser consumida debía ser hervida. Esta tradición se mantiene en algunas partes de Reino Unido.</a:t>
            </a:r>
            <a:endParaRPr sz="2000"/>
          </a:p>
          <a:p>
            <a:pPr indent="0" lvl="0" marL="0" rtl="0" algn="l">
              <a:spcBef>
                <a:spcPts val="1600"/>
              </a:spcBef>
              <a:spcAft>
                <a:spcPts val="1600"/>
              </a:spcAft>
              <a:buNone/>
            </a:pPr>
            <a:r>
              <a:t/>
            </a:r>
            <a:endParaRPr/>
          </a:p>
        </p:txBody>
      </p:sp>
      <p:pic>
        <p:nvPicPr>
          <p:cNvPr id="292" name="Google Shape;292;p15"/>
          <p:cNvPicPr preferRelativeResize="0"/>
          <p:nvPr/>
        </p:nvPicPr>
        <p:blipFill>
          <a:blip r:embed="rId3">
            <a:alphaModFix/>
          </a:blip>
          <a:stretch>
            <a:fillRect/>
          </a:stretch>
        </p:blipFill>
        <p:spPr>
          <a:xfrm>
            <a:off x="5828950" y="1321338"/>
            <a:ext cx="3075900" cy="2942717"/>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6" name="Shape 296"/>
        <p:cNvGrpSpPr/>
        <p:nvPr/>
      </p:nvGrpSpPr>
      <p:grpSpPr>
        <a:xfrm>
          <a:off x="0" y="0"/>
          <a:ext cx="0" cy="0"/>
          <a:chOff x="0" y="0"/>
          <a:chExt cx="0" cy="0"/>
        </a:xfrm>
      </p:grpSpPr>
      <p:sp>
        <p:nvSpPr>
          <p:cNvPr id="297" name="Google Shape;297;p16"/>
          <p:cNvSpPr txBox="1"/>
          <p:nvPr>
            <p:ph type="title"/>
          </p:nvPr>
        </p:nvSpPr>
        <p:spPr>
          <a:xfrm>
            <a:off x="1185975" y="193900"/>
            <a:ext cx="7557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latin typeface="Impact"/>
                <a:ea typeface="Impact"/>
                <a:cs typeface="Impact"/>
                <a:sym typeface="Impact"/>
              </a:rPr>
              <a:t>1.Evolución de los envases de leche en diferentes épocas</a:t>
            </a:r>
            <a:endParaRPr>
              <a:latin typeface="Impact"/>
              <a:ea typeface="Impact"/>
              <a:cs typeface="Impact"/>
              <a:sym typeface="Impact"/>
            </a:endParaRPr>
          </a:p>
          <a:p>
            <a:pPr indent="0" lvl="0" marL="0" rtl="0" algn="l">
              <a:spcBef>
                <a:spcPts val="0"/>
              </a:spcBef>
              <a:spcAft>
                <a:spcPts val="0"/>
              </a:spcAft>
              <a:buNone/>
            </a:pPr>
            <a:r>
              <a:t/>
            </a:r>
            <a:endParaRPr>
              <a:latin typeface="Impact"/>
              <a:ea typeface="Impact"/>
              <a:cs typeface="Impact"/>
              <a:sym typeface="Impact"/>
            </a:endParaRPr>
          </a:p>
        </p:txBody>
      </p:sp>
      <p:sp>
        <p:nvSpPr>
          <p:cNvPr id="298" name="Google Shape;298;p16"/>
          <p:cNvSpPr txBox="1"/>
          <p:nvPr>
            <p:ph idx="1" type="body"/>
          </p:nvPr>
        </p:nvSpPr>
        <p:spPr>
          <a:xfrm>
            <a:off x="437100" y="1549950"/>
            <a:ext cx="5326200" cy="3457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sz="2000"/>
              <a:t>En los 70, aparece la bolsa pasteurizada, que tenía un “tiempo de vida corto” debido a que su envase no permitía la correcta conservación de la leche durante un largo periodo de tiempo, aunque se mantenía bien más tiempo que en botellas de cristal (12 días de durabilidad).</a:t>
            </a:r>
            <a:endParaRPr sz="2000"/>
          </a:p>
          <a:p>
            <a:pPr indent="0" lvl="0" marL="0" rtl="0" algn="l">
              <a:spcBef>
                <a:spcPts val="1600"/>
              </a:spcBef>
              <a:spcAft>
                <a:spcPts val="1600"/>
              </a:spcAft>
              <a:buNone/>
            </a:pPr>
            <a:r>
              <a:t/>
            </a:r>
            <a:endParaRPr/>
          </a:p>
        </p:txBody>
      </p:sp>
      <p:pic>
        <p:nvPicPr>
          <p:cNvPr id="299" name="Google Shape;299;p16"/>
          <p:cNvPicPr preferRelativeResize="0"/>
          <p:nvPr/>
        </p:nvPicPr>
        <p:blipFill>
          <a:blip r:embed="rId3">
            <a:alphaModFix/>
          </a:blip>
          <a:stretch>
            <a:fillRect/>
          </a:stretch>
        </p:blipFill>
        <p:spPr>
          <a:xfrm>
            <a:off x="5763300" y="1625450"/>
            <a:ext cx="3075900" cy="23069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3" name="Shape 303"/>
        <p:cNvGrpSpPr/>
        <p:nvPr/>
      </p:nvGrpSpPr>
      <p:grpSpPr>
        <a:xfrm>
          <a:off x="0" y="0"/>
          <a:ext cx="0" cy="0"/>
          <a:chOff x="0" y="0"/>
          <a:chExt cx="0" cy="0"/>
        </a:xfrm>
      </p:grpSpPr>
      <p:sp>
        <p:nvSpPr>
          <p:cNvPr id="304" name="Google Shape;304;p17"/>
          <p:cNvSpPr txBox="1"/>
          <p:nvPr>
            <p:ph type="title"/>
          </p:nvPr>
        </p:nvSpPr>
        <p:spPr>
          <a:xfrm>
            <a:off x="1185975" y="193900"/>
            <a:ext cx="7557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latin typeface="Impact"/>
                <a:ea typeface="Impact"/>
                <a:cs typeface="Impact"/>
                <a:sym typeface="Impact"/>
              </a:rPr>
              <a:t>1.Evolución de los envases de leche en diferentes épocas</a:t>
            </a:r>
            <a:endParaRPr>
              <a:latin typeface="Impact"/>
              <a:ea typeface="Impact"/>
              <a:cs typeface="Impact"/>
              <a:sym typeface="Impact"/>
            </a:endParaRPr>
          </a:p>
        </p:txBody>
      </p:sp>
      <p:sp>
        <p:nvSpPr>
          <p:cNvPr id="305" name="Google Shape;305;p17"/>
          <p:cNvSpPr txBox="1"/>
          <p:nvPr>
            <p:ph idx="1" type="body"/>
          </p:nvPr>
        </p:nvSpPr>
        <p:spPr>
          <a:xfrm>
            <a:off x="502750" y="2027800"/>
            <a:ext cx="5326200" cy="3457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s" sz="2000"/>
              <a:t>En los 80, se populariza el uso de de garrafas de plástico, las cuales facilitaban el transporte de la leche y que hubiesen menores pérdidas del contenido del envase. </a:t>
            </a:r>
            <a:endParaRPr/>
          </a:p>
        </p:txBody>
      </p:sp>
      <p:pic>
        <p:nvPicPr>
          <p:cNvPr id="306" name="Google Shape;306;p17"/>
          <p:cNvPicPr preferRelativeResize="0"/>
          <p:nvPr/>
        </p:nvPicPr>
        <p:blipFill>
          <a:blip r:embed="rId3">
            <a:alphaModFix/>
          </a:blip>
          <a:stretch>
            <a:fillRect/>
          </a:stretch>
        </p:blipFill>
        <p:spPr>
          <a:xfrm>
            <a:off x="5968950" y="1139250"/>
            <a:ext cx="3010251" cy="363931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0" name="Shape 310"/>
        <p:cNvGrpSpPr/>
        <p:nvPr/>
      </p:nvGrpSpPr>
      <p:grpSpPr>
        <a:xfrm>
          <a:off x="0" y="0"/>
          <a:ext cx="0" cy="0"/>
          <a:chOff x="0" y="0"/>
          <a:chExt cx="0" cy="0"/>
        </a:xfrm>
      </p:grpSpPr>
      <p:sp>
        <p:nvSpPr>
          <p:cNvPr id="311" name="Google Shape;311;p18"/>
          <p:cNvSpPr txBox="1"/>
          <p:nvPr>
            <p:ph type="title"/>
          </p:nvPr>
        </p:nvSpPr>
        <p:spPr>
          <a:xfrm>
            <a:off x="1185975" y="193900"/>
            <a:ext cx="7557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latin typeface="Impact"/>
                <a:ea typeface="Impact"/>
                <a:cs typeface="Impact"/>
                <a:sym typeface="Impact"/>
              </a:rPr>
              <a:t>1.Evolución de los envases de leche en diferentes épocas</a:t>
            </a:r>
            <a:endParaRPr>
              <a:latin typeface="Impact"/>
              <a:ea typeface="Impact"/>
              <a:cs typeface="Impact"/>
              <a:sym typeface="Impact"/>
            </a:endParaRPr>
          </a:p>
        </p:txBody>
      </p:sp>
      <p:sp>
        <p:nvSpPr>
          <p:cNvPr id="312" name="Google Shape;312;p18"/>
          <p:cNvSpPr txBox="1"/>
          <p:nvPr>
            <p:ph idx="1" type="body"/>
          </p:nvPr>
        </p:nvSpPr>
        <p:spPr>
          <a:xfrm>
            <a:off x="437100" y="1626150"/>
            <a:ext cx="5326200" cy="3457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s" sz="2000"/>
              <a:t>De los 90 en adelante, el envasamiento de la leche en formato tetra-brick se hace mucho más popular de lo que era anteriormente. Su sencilla producción y su alta conservación del producto hace que se siga usando este formato en la actualidad.</a:t>
            </a:r>
            <a:endParaRPr sz="2000"/>
          </a:p>
        </p:txBody>
      </p:sp>
      <p:pic>
        <p:nvPicPr>
          <p:cNvPr id="313" name="Google Shape;313;p18"/>
          <p:cNvPicPr preferRelativeResize="0"/>
          <p:nvPr/>
        </p:nvPicPr>
        <p:blipFill rotWithShape="1">
          <a:blip r:embed="rId3">
            <a:alphaModFix/>
          </a:blip>
          <a:srcRect b="12956" l="17203" r="21551" t="11228"/>
          <a:stretch/>
        </p:blipFill>
        <p:spPr>
          <a:xfrm>
            <a:off x="6444875" y="1363325"/>
            <a:ext cx="1883875" cy="299935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7" name="Shape 317"/>
        <p:cNvGrpSpPr/>
        <p:nvPr/>
      </p:nvGrpSpPr>
      <p:grpSpPr>
        <a:xfrm>
          <a:off x="0" y="0"/>
          <a:ext cx="0" cy="0"/>
          <a:chOff x="0" y="0"/>
          <a:chExt cx="0" cy="0"/>
        </a:xfrm>
      </p:grpSpPr>
      <p:sp>
        <p:nvSpPr>
          <p:cNvPr id="318" name="Google Shape;318;p19"/>
          <p:cNvSpPr txBox="1"/>
          <p:nvPr>
            <p:ph type="title"/>
          </p:nvPr>
        </p:nvSpPr>
        <p:spPr>
          <a:xfrm>
            <a:off x="1185975" y="193900"/>
            <a:ext cx="7557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latin typeface="Impact"/>
                <a:ea typeface="Impact"/>
                <a:cs typeface="Impact"/>
                <a:sym typeface="Impact"/>
              </a:rPr>
              <a:t>1.Evolución de los envases de leche en diferentes épocas</a:t>
            </a:r>
            <a:endParaRPr>
              <a:latin typeface="Impact"/>
              <a:ea typeface="Impact"/>
              <a:cs typeface="Impact"/>
              <a:sym typeface="Impact"/>
            </a:endParaRPr>
          </a:p>
        </p:txBody>
      </p:sp>
      <p:sp>
        <p:nvSpPr>
          <p:cNvPr id="319" name="Google Shape;319;p19"/>
          <p:cNvSpPr txBox="1"/>
          <p:nvPr>
            <p:ph idx="1" type="body"/>
          </p:nvPr>
        </p:nvSpPr>
        <p:spPr>
          <a:xfrm>
            <a:off x="437100" y="1626150"/>
            <a:ext cx="8305800" cy="3457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sz="2000"/>
              <a:t>Actualmente, hay muchos tipos diferentes de formatos de envases de leche, todos siendo evoluciones de los anteriormente mencionados.</a:t>
            </a:r>
            <a:endParaRPr sz="2000"/>
          </a:p>
          <a:p>
            <a:pPr indent="0" lvl="0" marL="0" rtl="0" algn="l">
              <a:spcBef>
                <a:spcPts val="1600"/>
              </a:spcBef>
              <a:spcAft>
                <a:spcPts val="1600"/>
              </a:spcAft>
              <a:buNone/>
            </a:pPr>
            <a:r>
              <a:t/>
            </a:r>
            <a:endParaRPr sz="2000"/>
          </a:p>
        </p:txBody>
      </p:sp>
      <p:pic>
        <p:nvPicPr>
          <p:cNvPr id="320" name="Google Shape;320;p19"/>
          <p:cNvPicPr preferRelativeResize="0"/>
          <p:nvPr/>
        </p:nvPicPr>
        <p:blipFill rotWithShape="1">
          <a:blip r:embed="rId3">
            <a:alphaModFix/>
          </a:blip>
          <a:srcRect b="0" l="0" r="0" t="8675"/>
          <a:stretch/>
        </p:blipFill>
        <p:spPr>
          <a:xfrm>
            <a:off x="667900" y="2571750"/>
            <a:ext cx="1505650" cy="2511600"/>
          </a:xfrm>
          <a:prstGeom prst="rect">
            <a:avLst/>
          </a:prstGeom>
          <a:noFill/>
          <a:ln>
            <a:noFill/>
          </a:ln>
        </p:spPr>
      </p:pic>
      <p:pic>
        <p:nvPicPr>
          <p:cNvPr id="321" name="Google Shape;321;p19"/>
          <p:cNvPicPr preferRelativeResize="0"/>
          <p:nvPr/>
        </p:nvPicPr>
        <p:blipFill>
          <a:blip r:embed="rId4">
            <a:alphaModFix/>
          </a:blip>
          <a:stretch>
            <a:fillRect/>
          </a:stretch>
        </p:blipFill>
        <p:spPr>
          <a:xfrm>
            <a:off x="3162750" y="2485000"/>
            <a:ext cx="2348650" cy="2348650"/>
          </a:xfrm>
          <a:prstGeom prst="rect">
            <a:avLst/>
          </a:prstGeom>
          <a:noFill/>
          <a:ln>
            <a:noFill/>
          </a:ln>
        </p:spPr>
      </p:pic>
      <p:pic>
        <p:nvPicPr>
          <p:cNvPr id="322" name="Google Shape;322;p19"/>
          <p:cNvPicPr preferRelativeResize="0"/>
          <p:nvPr/>
        </p:nvPicPr>
        <p:blipFill rotWithShape="1">
          <a:blip r:embed="rId5">
            <a:alphaModFix/>
          </a:blip>
          <a:srcRect b="11465" l="37112" r="36863" t="14804"/>
          <a:stretch/>
        </p:blipFill>
        <p:spPr>
          <a:xfrm>
            <a:off x="7138950" y="2485000"/>
            <a:ext cx="855151" cy="234864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6" name="Shape 326"/>
        <p:cNvGrpSpPr/>
        <p:nvPr/>
      </p:nvGrpSpPr>
      <p:grpSpPr>
        <a:xfrm>
          <a:off x="0" y="0"/>
          <a:ext cx="0" cy="0"/>
          <a:chOff x="0" y="0"/>
          <a:chExt cx="0" cy="0"/>
        </a:xfrm>
      </p:grpSpPr>
      <p:sp>
        <p:nvSpPr>
          <p:cNvPr id="327" name="Google Shape;327;p20"/>
          <p:cNvSpPr txBox="1"/>
          <p:nvPr>
            <p:ph type="title"/>
          </p:nvPr>
        </p:nvSpPr>
        <p:spPr>
          <a:xfrm>
            <a:off x="1056750" y="573800"/>
            <a:ext cx="7030500" cy="999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s">
                <a:latin typeface="Impact"/>
                <a:ea typeface="Impact"/>
                <a:cs typeface="Impact"/>
                <a:sym typeface="Impact"/>
              </a:rPr>
              <a:t>2.Beneficios e inconvenientes</a:t>
            </a:r>
            <a:endParaRPr>
              <a:latin typeface="Impact"/>
              <a:ea typeface="Impact"/>
              <a:cs typeface="Impact"/>
              <a:sym typeface="Impact"/>
            </a:endParaRPr>
          </a:p>
        </p:txBody>
      </p:sp>
      <p:sp>
        <p:nvSpPr>
          <p:cNvPr id="328" name="Google Shape;328;p20"/>
          <p:cNvSpPr txBox="1"/>
          <p:nvPr>
            <p:ph idx="1" type="body"/>
          </p:nvPr>
        </p:nvSpPr>
        <p:spPr>
          <a:xfrm>
            <a:off x="0" y="1256725"/>
            <a:ext cx="4572000" cy="3590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sz="2400">
                <a:solidFill>
                  <a:srgbClr val="000000"/>
                </a:solidFill>
                <a:latin typeface="Oswald"/>
                <a:ea typeface="Oswald"/>
                <a:cs typeface="Oswald"/>
                <a:sym typeface="Oswald"/>
              </a:rPr>
              <a:t>         </a:t>
            </a:r>
            <a:r>
              <a:rPr lang="es" sz="2400">
                <a:solidFill>
                  <a:srgbClr val="000000"/>
                </a:solidFill>
                <a:latin typeface="Oswald"/>
                <a:ea typeface="Oswald"/>
                <a:cs typeface="Oswald"/>
                <a:sym typeface="Oswald"/>
              </a:rPr>
              <a:t>Beneficios</a:t>
            </a:r>
            <a:endParaRPr sz="2400">
              <a:solidFill>
                <a:srgbClr val="000000"/>
              </a:solidFill>
              <a:latin typeface="Oswald"/>
              <a:ea typeface="Oswald"/>
              <a:cs typeface="Oswald"/>
              <a:sym typeface="Oswald"/>
            </a:endParaRPr>
          </a:p>
          <a:p>
            <a:pPr indent="-355600" lvl="0" marL="457200" rtl="0" algn="l">
              <a:spcBef>
                <a:spcPts val="1600"/>
              </a:spcBef>
              <a:spcAft>
                <a:spcPts val="0"/>
              </a:spcAft>
              <a:buClr>
                <a:srgbClr val="000000"/>
              </a:buClr>
              <a:buSzPts val="2000"/>
              <a:buChar char="-"/>
            </a:pPr>
            <a:r>
              <a:rPr lang="es" sz="2000">
                <a:solidFill>
                  <a:srgbClr val="000000"/>
                </a:solidFill>
              </a:rPr>
              <a:t>Se pueden reutilizar casi todos los tipos de envases de leche.</a:t>
            </a:r>
            <a:endParaRPr sz="2000">
              <a:solidFill>
                <a:srgbClr val="000000"/>
              </a:solidFill>
            </a:endParaRPr>
          </a:p>
          <a:p>
            <a:pPr indent="-355600" lvl="0" marL="457200" rtl="0" algn="l">
              <a:spcBef>
                <a:spcPts val="0"/>
              </a:spcBef>
              <a:spcAft>
                <a:spcPts val="0"/>
              </a:spcAft>
              <a:buClr>
                <a:srgbClr val="000000"/>
              </a:buClr>
              <a:buSzPts val="2000"/>
              <a:buChar char="-"/>
            </a:pPr>
            <a:r>
              <a:rPr lang="es" sz="2000">
                <a:solidFill>
                  <a:srgbClr val="000000"/>
                </a:solidFill>
              </a:rPr>
              <a:t>No son costosos de producir y hay donde recoger mucha materia prima para su producción.</a:t>
            </a:r>
            <a:endParaRPr sz="2000">
              <a:solidFill>
                <a:srgbClr val="000000"/>
              </a:solidFill>
            </a:endParaRPr>
          </a:p>
          <a:p>
            <a:pPr indent="-355600" lvl="0" marL="457200" rtl="0" algn="l">
              <a:spcBef>
                <a:spcPts val="0"/>
              </a:spcBef>
              <a:spcAft>
                <a:spcPts val="0"/>
              </a:spcAft>
              <a:buClr>
                <a:srgbClr val="000000"/>
              </a:buClr>
              <a:buSzPts val="2000"/>
              <a:buChar char="-"/>
            </a:pPr>
            <a:r>
              <a:rPr lang="es" sz="2000">
                <a:solidFill>
                  <a:srgbClr val="000000"/>
                </a:solidFill>
              </a:rPr>
              <a:t>Su forma ergonómica y ligera hace que sea más sencillo de manipular.</a:t>
            </a:r>
            <a:endParaRPr sz="2000">
              <a:solidFill>
                <a:srgbClr val="000000"/>
              </a:solidFill>
            </a:endParaRPr>
          </a:p>
          <a:p>
            <a:pPr indent="-355600" lvl="0" marL="457200" rtl="0" algn="l">
              <a:spcBef>
                <a:spcPts val="0"/>
              </a:spcBef>
              <a:spcAft>
                <a:spcPts val="0"/>
              </a:spcAft>
              <a:buClr>
                <a:srgbClr val="000000"/>
              </a:buClr>
              <a:buSzPts val="2000"/>
              <a:buChar char="-"/>
            </a:pPr>
            <a:r>
              <a:rPr lang="es" sz="2000">
                <a:solidFill>
                  <a:srgbClr val="000000"/>
                </a:solidFill>
              </a:rPr>
              <a:t>Permite conservar el producto durante más tiempo.</a:t>
            </a:r>
            <a:endParaRPr sz="2000">
              <a:solidFill>
                <a:srgbClr val="000000"/>
              </a:solidFill>
            </a:endParaRPr>
          </a:p>
        </p:txBody>
      </p:sp>
      <p:pic>
        <p:nvPicPr>
          <p:cNvPr id="329" name="Google Shape;329;p20"/>
          <p:cNvPicPr preferRelativeResize="0"/>
          <p:nvPr/>
        </p:nvPicPr>
        <p:blipFill>
          <a:blip r:embed="rId3">
            <a:alphaModFix/>
          </a:blip>
          <a:stretch>
            <a:fillRect/>
          </a:stretch>
        </p:blipFill>
        <p:spPr>
          <a:xfrm>
            <a:off x="4853075" y="1573100"/>
            <a:ext cx="3982225" cy="30721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3" name="Shape 333"/>
        <p:cNvGrpSpPr/>
        <p:nvPr/>
      </p:nvGrpSpPr>
      <p:grpSpPr>
        <a:xfrm>
          <a:off x="0" y="0"/>
          <a:ext cx="0" cy="0"/>
          <a:chOff x="0" y="0"/>
          <a:chExt cx="0" cy="0"/>
        </a:xfrm>
      </p:grpSpPr>
      <p:sp>
        <p:nvSpPr>
          <p:cNvPr id="334" name="Google Shape;334;p21"/>
          <p:cNvSpPr txBox="1"/>
          <p:nvPr>
            <p:ph type="title"/>
          </p:nvPr>
        </p:nvSpPr>
        <p:spPr>
          <a:xfrm>
            <a:off x="1056750" y="573800"/>
            <a:ext cx="7030500" cy="999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s">
                <a:latin typeface="Impact"/>
                <a:ea typeface="Impact"/>
                <a:cs typeface="Impact"/>
                <a:sym typeface="Impact"/>
              </a:rPr>
              <a:t>2.Beneficios e inconvenientes</a:t>
            </a:r>
            <a:endParaRPr>
              <a:latin typeface="Impact"/>
              <a:ea typeface="Impact"/>
              <a:cs typeface="Impact"/>
              <a:sym typeface="Impact"/>
            </a:endParaRPr>
          </a:p>
        </p:txBody>
      </p:sp>
      <p:sp>
        <p:nvSpPr>
          <p:cNvPr id="335" name="Google Shape;335;p21"/>
          <p:cNvSpPr txBox="1"/>
          <p:nvPr>
            <p:ph idx="1" type="body"/>
          </p:nvPr>
        </p:nvSpPr>
        <p:spPr>
          <a:xfrm>
            <a:off x="0" y="1256725"/>
            <a:ext cx="4572000" cy="3590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sz="2400">
                <a:solidFill>
                  <a:srgbClr val="000000"/>
                </a:solidFill>
                <a:latin typeface="Oswald"/>
                <a:ea typeface="Oswald"/>
                <a:cs typeface="Oswald"/>
                <a:sym typeface="Oswald"/>
              </a:rPr>
              <a:t>         Inconvenientes</a:t>
            </a:r>
            <a:endParaRPr sz="2400">
              <a:solidFill>
                <a:srgbClr val="000000"/>
              </a:solidFill>
              <a:latin typeface="Oswald"/>
              <a:ea typeface="Oswald"/>
              <a:cs typeface="Oswald"/>
              <a:sym typeface="Oswald"/>
            </a:endParaRPr>
          </a:p>
          <a:p>
            <a:pPr indent="-355600" lvl="0" marL="457200" rtl="0" algn="l">
              <a:spcBef>
                <a:spcPts val="1600"/>
              </a:spcBef>
              <a:spcAft>
                <a:spcPts val="0"/>
              </a:spcAft>
              <a:buClr>
                <a:srgbClr val="000000"/>
              </a:buClr>
              <a:buSzPts val="2000"/>
              <a:buChar char="-"/>
            </a:pPr>
            <a:r>
              <a:rPr lang="es" sz="2000">
                <a:solidFill>
                  <a:srgbClr val="000000"/>
                </a:solidFill>
              </a:rPr>
              <a:t>Al estar elaborados con materiales pobres, su resistencia a golpes o fisuras es es menor.</a:t>
            </a:r>
            <a:endParaRPr sz="2000">
              <a:solidFill>
                <a:srgbClr val="000000"/>
              </a:solidFill>
            </a:endParaRPr>
          </a:p>
          <a:p>
            <a:pPr indent="-355600" lvl="0" marL="457200" rtl="0" algn="l">
              <a:spcBef>
                <a:spcPts val="0"/>
              </a:spcBef>
              <a:spcAft>
                <a:spcPts val="0"/>
              </a:spcAft>
              <a:buClr>
                <a:srgbClr val="000000"/>
              </a:buClr>
              <a:buSzPts val="2000"/>
              <a:buChar char="-"/>
            </a:pPr>
            <a:r>
              <a:rPr lang="es" sz="2000">
                <a:solidFill>
                  <a:srgbClr val="000000"/>
                </a:solidFill>
              </a:rPr>
              <a:t>Para conseguir que conserven la leche se deben usar más de un elemento.</a:t>
            </a:r>
            <a:endParaRPr sz="2000">
              <a:solidFill>
                <a:srgbClr val="000000"/>
              </a:solidFill>
            </a:endParaRPr>
          </a:p>
          <a:p>
            <a:pPr indent="-355600" lvl="0" marL="457200" rtl="0" algn="l">
              <a:spcBef>
                <a:spcPts val="0"/>
              </a:spcBef>
              <a:spcAft>
                <a:spcPts val="0"/>
              </a:spcAft>
              <a:buClr>
                <a:srgbClr val="000000"/>
              </a:buClr>
              <a:buSzPts val="2000"/>
              <a:buChar char="-"/>
            </a:pPr>
            <a:r>
              <a:rPr lang="es" sz="2000">
                <a:solidFill>
                  <a:srgbClr val="000000"/>
                </a:solidFill>
              </a:rPr>
              <a:t>Si el envase es de cartón, hay riesgo de que </a:t>
            </a:r>
            <a:r>
              <a:rPr lang="es" sz="2000">
                <a:solidFill>
                  <a:srgbClr val="000000"/>
                </a:solidFill>
              </a:rPr>
              <a:t>absorba</a:t>
            </a:r>
            <a:r>
              <a:rPr lang="es" sz="2000">
                <a:solidFill>
                  <a:srgbClr val="000000"/>
                </a:solidFill>
              </a:rPr>
              <a:t> humedad.</a:t>
            </a:r>
            <a:endParaRPr sz="2000">
              <a:solidFill>
                <a:srgbClr val="000000"/>
              </a:solidFill>
            </a:endParaRPr>
          </a:p>
        </p:txBody>
      </p:sp>
      <p:pic>
        <p:nvPicPr>
          <p:cNvPr id="336" name="Google Shape;336;p21"/>
          <p:cNvPicPr preferRelativeResize="0"/>
          <p:nvPr/>
        </p:nvPicPr>
        <p:blipFill>
          <a:blip r:embed="rId3">
            <a:alphaModFix/>
          </a:blip>
          <a:stretch>
            <a:fillRect/>
          </a:stretch>
        </p:blipFill>
        <p:spPr>
          <a:xfrm>
            <a:off x="5112025" y="1198550"/>
            <a:ext cx="3706450" cy="37064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Momentum">
  <a:themeElements>
    <a:clrScheme name="Momentum">
      <a:dk1>
        <a:srgbClr val="C0791B"/>
      </a:dk1>
      <a:lt1>
        <a:srgbClr val="FFFFFF"/>
      </a:lt1>
      <a:dk2>
        <a:srgbClr val="424242"/>
      </a:dk2>
      <a:lt2>
        <a:srgbClr val="8DD8D3"/>
      </a:lt2>
      <a:accent1>
        <a:srgbClr val="0B6374"/>
      </a:accent1>
      <a:accent2>
        <a:srgbClr val="FD5B58"/>
      </a:accent2>
      <a:accent3>
        <a:srgbClr val="599191"/>
      </a:accent3>
      <a:accent4>
        <a:srgbClr val="D7E6A3"/>
      </a:accent4>
      <a:accent5>
        <a:srgbClr val="27278B"/>
      </a:accent5>
      <a:accent6>
        <a:srgbClr val="D558AB"/>
      </a:accent6>
      <a:hlink>
        <a:srgbClr val="27278B"/>
      </a:hlink>
      <a:folHlink>
        <a:srgbClr val="2727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