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Source Code Pr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982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71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fd4f7466b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fd4f7466b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04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fd4f7460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fd4f7460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19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fd4f7460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fd4f7460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32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fe76948d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fe76948d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64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fe76948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fe76948d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98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fe76948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fe76948d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22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fe76948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fe76948d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22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d4f7466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fd4f7466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84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fd4f7466b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fd4f7466b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7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47950" y="392150"/>
            <a:ext cx="63270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detergentes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Hecho por: Jorge,Álvaro,Fabián y Francisco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550" y="722350"/>
            <a:ext cx="2095500" cy="20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025" y="1119100"/>
            <a:ext cx="527685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¿QUÉ ES UN DETERGENTE? </a:t>
            </a:r>
            <a:endParaRPr u="sng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88050" y="135092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El detergente es una sustancia que tiene la propiedad químico-física de peptizar, es decir, la propiedad de dispersar finamente en el agua u otro líquido, un sólido, como por ejemplo, la suciedad o las impurezas de un objeto</a:t>
            </a:r>
            <a:r>
              <a:rPr lang="es"/>
              <a:t>.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575" y="2739125"/>
            <a:ext cx="5597575" cy="21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LA EVOLUCIÓN DE LOS DETERGENTES</a:t>
            </a:r>
            <a:endParaRPr u="sng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125" y="1994600"/>
            <a:ext cx="4300700" cy="29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Detergentes año 1970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842100" y="1699650"/>
            <a:ext cx="49902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u="sng">
                <a:solidFill>
                  <a:srgbClr val="000000"/>
                </a:solidFill>
              </a:rPr>
              <a:t>1970</a:t>
            </a:r>
            <a:r>
              <a:rPr lang="es">
                <a:solidFill>
                  <a:srgbClr val="000000"/>
                </a:solidFill>
              </a:rPr>
              <a:t>:los detergentes en esa epoca tenian un envase cilindrico y dixar es un ejemplo de ellos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t="-14351" r="-57207"/>
          <a:stretch/>
        </p:blipFill>
        <p:spPr>
          <a:xfrm>
            <a:off x="940325" y="460300"/>
            <a:ext cx="3087725" cy="41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Detergentes año 1980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u="sng">
                <a:solidFill>
                  <a:srgbClr val="000000"/>
                </a:solidFill>
              </a:rPr>
              <a:t>1980</a:t>
            </a:r>
            <a:r>
              <a:rPr lang="es">
                <a:solidFill>
                  <a:srgbClr val="000000"/>
                </a:solidFill>
              </a:rPr>
              <a:t>: rinso era una de las marcas más conocidas, como se puede apreciar el envase pasó de ser un cilindro a ser una caja cuadrada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2" y="2103325"/>
            <a:ext cx="2565551" cy="28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Detergentes año 1990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495100" y="1512075"/>
            <a:ext cx="5337300" cy="3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u="sng">
                <a:solidFill>
                  <a:srgbClr val="000000"/>
                </a:solidFill>
              </a:rPr>
              <a:t>1990</a:t>
            </a:r>
            <a:r>
              <a:rPr lang="es">
                <a:solidFill>
                  <a:srgbClr val="000000"/>
                </a:solidFill>
              </a:rPr>
              <a:t>:fue una marca conocida, empezaron a vender detergentes líquidos a parte del las pastillas de lavado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2707425" cy="27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Detergentes año 2000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5726025" y="1228675"/>
            <a:ext cx="31062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u="sng">
                <a:solidFill>
                  <a:srgbClr val="000000"/>
                </a:solidFill>
              </a:rPr>
              <a:t>2000</a:t>
            </a:r>
            <a:r>
              <a:rPr lang="es">
                <a:solidFill>
                  <a:srgbClr val="000000"/>
                </a:solidFill>
              </a:rPr>
              <a:t>:Ariel es una marca que a día de hoy todavía se mantiene, en el año 2000 se comercializaba esta marca, esta caja contenía pastillas de lavado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5" y="1316250"/>
            <a:ext cx="4453592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¿Contamina?</a:t>
            </a:r>
            <a:endParaRPr u="sng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222222"/>
                </a:solidFill>
              </a:rPr>
              <a:t>Los envases de los detergentes contaminan ya que están compuestos por plásticos.</a:t>
            </a: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rgbClr val="222222"/>
                </a:solidFill>
              </a:rPr>
              <a:t>Debemos contribuir al medio ambiente reciclando todo tipo de plásticos y los detergentes, ya que son mucho más contaminantes ya que llevan:</a:t>
            </a:r>
            <a:r>
              <a:rPr lang="e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alquilbenceno y sulfonatos</a:t>
            </a:r>
            <a:r>
              <a:rPr lang="es" sz="2400">
                <a:solidFill>
                  <a:srgbClr val="222222"/>
                </a:solidFill>
              </a:rPr>
              <a:t> que se degradan mucho más lentamente </a:t>
            </a:r>
            <a:r>
              <a:rPr lang="es"/>
              <a:t>                                                           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ventajas y desventajas de los detergentes</a:t>
            </a:r>
            <a:endParaRPr u="sng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180700" y="126360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La ventaja de los detergentes es que ayudan a que las substancias que son insolubles al agua, como el aceite o la grasa puedan disolver sus moléculas, y así eliminarlos mas fácil de las superficies, algunos jabones también ayudan a eliminar algunas bacterias que causan enfermedades al ser humano.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La desventaja es que algunos jabones o detergentes tardan demasiado tiempo en ser degradados por la naturaleza, y esto hace que al ser descargados en ríos, lagos, etc.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Presentación en pantalla (16:9)</PresentationFormat>
  <Paragraphs>19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Amatic SC</vt:lpstr>
      <vt:lpstr>Source Code Pro</vt:lpstr>
      <vt:lpstr>Arial</vt:lpstr>
      <vt:lpstr>Beach Day</vt:lpstr>
      <vt:lpstr>los detergentes</vt:lpstr>
      <vt:lpstr>¿QUÉ ES UN DETERGENTE? </vt:lpstr>
      <vt:lpstr>LA EVOLUCIÓN DE LOS DETERGENTES</vt:lpstr>
      <vt:lpstr>Detergentes año 1970</vt:lpstr>
      <vt:lpstr>Detergentes año 1980</vt:lpstr>
      <vt:lpstr>Detergentes año 1990</vt:lpstr>
      <vt:lpstr>Detergentes año 2000</vt:lpstr>
      <vt:lpstr>¿Contamina?</vt:lpstr>
      <vt:lpstr>ventajas y desventajas de los detergentes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detergentes</dc:title>
  <dc:creator>Fabi</dc:creator>
  <cp:lastModifiedBy>fabian garcia pages</cp:lastModifiedBy>
  <cp:revision>1</cp:revision>
  <dcterms:modified xsi:type="dcterms:W3CDTF">2020-02-24T20:14:09Z</dcterms:modified>
</cp:coreProperties>
</file>