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11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706631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4c79787c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4c79787c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4c79787c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4c79787c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4c79787c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4c79787c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4c79787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4c79787c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4c79787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4c79787c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4c79787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4c79787c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4c79787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4c79787c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4c79787c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4c79787c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ABN INTERCENTRO: “C.E.I.P. RÍO PIEDRAS Y CÉSAR BARRIOS”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48399" y="3205814"/>
            <a:ext cx="8222100" cy="12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dirty="0" smtClean="0"/>
              <a:t> Código </a:t>
            </a:r>
            <a:r>
              <a:rPr lang="es" dirty="0"/>
              <a:t>del GT</a:t>
            </a:r>
            <a:r>
              <a:rPr lang="es" dirty="0" smtClean="0"/>
              <a:t>: 202115GT116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dirty="0" smtClean="0"/>
              <a:t> Localidad: Lepe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dirty="0" smtClean="0"/>
              <a:t> Coordinador/a: Ana Mª Aguaded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dirty="0" smtClean="0"/>
              <a:t> Asesoría </a:t>
            </a:r>
            <a:r>
              <a:rPr lang="es" dirty="0"/>
              <a:t>de </a:t>
            </a:r>
            <a:r>
              <a:rPr lang="es" dirty="0" smtClean="0"/>
              <a:t>referencia: Cep Huelva-Isla Cristina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CONTEXTUALIZACIÓN 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00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s" dirty="0" smtClean="0">
                <a:solidFill>
                  <a:schemeClr val="bg2">
                    <a:lumMod val="50000"/>
                  </a:schemeClr>
                </a:solidFill>
              </a:rPr>
              <a:t>l grupo está formado por 5 maestras de educación infantil de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dos colegios de la misma localidad y hemos participado en cursos anteriores en formación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</a:rPr>
              <a:t>Abn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dirty="0" smtClean="0">
                <a:solidFill>
                  <a:schemeClr val="bg2">
                    <a:lumMod val="50000"/>
                  </a:schemeClr>
                </a:solidFill>
              </a:rPr>
              <a:t>Hemos p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</a:rPr>
              <a:t>rofundizado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en la temática para poder seguir avanzado en cómo llevar a cabo la metodología </a:t>
            </a:r>
            <a:r>
              <a:rPr lang="es-ES" dirty="0" err="1" smtClean="0">
                <a:solidFill>
                  <a:schemeClr val="bg2">
                    <a:lumMod val="50000"/>
                  </a:schemeClr>
                </a:solidFill>
              </a:rPr>
              <a:t>Abn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en nuestras aulas y mejorar el proceso de enseñanza-aprendizaje.</a:t>
            </a: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Uno de los principales problemas que nos encontramos es que el ABN sólo se trabaja en educación infantil.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s" b="1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s" b="1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s" b="1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dirty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 METAS ALCANZADAS</a:t>
            </a:r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00943" y="2071869"/>
            <a:ext cx="8449518" cy="2766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Creación de un banco de recursos materiales para llevar a cabo esta metodología en el aula.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Trabajo de  la metodología ABN en el aula incorporando nuevos contenidos y recursos.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Mejora de la motivación del alumnado frente al aprendizaje de las matemáticas, mediante una enseñanza lúdica y divertida.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s" b="1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s" b="1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s" b="1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dirty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21429" y="1932971"/>
            <a:ext cx="8222100" cy="2257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lang="e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Mejora de los resultados académicos de nuestro alumnado en las matemáticas.</a:t>
            </a:r>
          </a:p>
          <a:p>
            <a:pPr algn="just">
              <a:buNone/>
            </a:pPr>
            <a:endParaRPr lang="es-E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Mejora de nuestra práctica docente mediante la búsqueda de información, formación del CEP y elaboración de materiales motivadores.</a:t>
            </a:r>
          </a:p>
          <a:p>
            <a:pPr algn="just"/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s" b="1" dirty="0" smtClean="0"/>
          </a:p>
          <a:p>
            <a:pPr>
              <a:buNone/>
            </a:pPr>
            <a:endParaRPr lang="es" b="1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s" b="1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dirty="0"/>
              <a:t> </a:t>
            </a:r>
            <a:endParaRPr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METAS ALCANZADAS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265500" y="2779480"/>
            <a:ext cx="40452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tx1">
                    <a:lumMod val="75000"/>
                  </a:schemeClr>
                </a:solidFill>
              </a:rPr>
              <a:t>Dificultades</a:t>
            </a:r>
            <a:endParaRPr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89368" y="443174"/>
            <a:ext cx="3889094" cy="2137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00B050"/>
                </a:solidFill>
              </a:rPr>
              <a:t>Logros</a:t>
            </a:r>
            <a:r>
              <a:rPr lang="e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849792" y="4072974"/>
            <a:ext cx="4018430" cy="8578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Curso </a:t>
            </a:r>
            <a:r>
              <a:rPr lang="es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 Etapa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Infantil. 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Maestro/a: Ana Mª Aguaded.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Fecha </a:t>
            </a:r>
            <a:r>
              <a:rPr lang="es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 realización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5 de mayo. 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1494" y="1199897"/>
            <a:ext cx="4213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600" dirty="0" smtClean="0">
                <a:latin typeface="Roboto"/>
              </a:rPr>
              <a:t>-Reforzar </a:t>
            </a:r>
            <a:r>
              <a:rPr lang="es-ES" sz="1600" dirty="0" smtClean="0">
                <a:latin typeface="Roboto"/>
              </a:rPr>
              <a:t>al alumnado </a:t>
            </a:r>
            <a:r>
              <a:rPr lang="es-ES" sz="1600" dirty="0" smtClean="0">
                <a:latin typeface="Roboto"/>
              </a:rPr>
              <a:t>conceptos matemáticos con los materiales elaborados.</a:t>
            </a:r>
          </a:p>
          <a:p>
            <a:pPr algn="just">
              <a:buFontTx/>
              <a:buChar char="-"/>
            </a:pPr>
            <a:r>
              <a:rPr lang="es-ES" sz="1600" dirty="0" smtClean="0">
                <a:latin typeface="Roboto"/>
              </a:rPr>
              <a:t> Aumentar mi satisfacción personal y profesional como docente.</a:t>
            </a:r>
          </a:p>
          <a:p>
            <a:pPr algn="just">
              <a:buFontTx/>
              <a:buChar char="-"/>
            </a:pPr>
            <a:r>
              <a:rPr lang="es-ES" sz="1600" dirty="0" smtClean="0">
                <a:latin typeface="Roboto"/>
              </a:rPr>
              <a:t> Mejorar la motivación del alumnado.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3423" y="3331568"/>
            <a:ext cx="3921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es-ES" sz="1600" dirty="0" smtClean="0">
              <a:latin typeface="Roboto"/>
            </a:endParaRPr>
          </a:p>
          <a:p>
            <a:pPr algn="just">
              <a:buFontTx/>
              <a:buChar char="-"/>
            </a:pPr>
            <a:r>
              <a:rPr lang="es-ES" sz="1600" dirty="0" smtClean="0">
                <a:latin typeface="Roboto"/>
              </a:rPr>
              <a:t>  La situación que estamos viviendo actualmente.</a:t>
            </a:r>
          </a:p>
        </p:txBody>
      </p:sp>
      <p:pic>
        <p:nvPicPr>
          <p:cNvPr id="1026" name="Picture 2" descr="C:\Users\hp\Desktop\Abn Río Piedras\fotos abn\thumbnail_IMG_7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4404" y="289366"/>
            <a:ext cx="1263409" cy="1823927"/>
          </a:xfrm>
          <a:prstGeom prst="rect">
            <a:avLst/>
          </a:prstGeom>
          <a:noFill/>
        </p:spPr>
      </p:pic>
      <p:pic>
        <p:nvPicPr>
          <p:cNvPr id="1027" name="Picture 3" descr="C:\Users\hp\Desktop\Abn Río Piedras\fotos abn\thumbnail_IMG_7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3837" y="266216"/>
            <a:ext cx="1298132" cy="1840375"/>
          </a:xfrm>
          <a:prstGeom prst="rect">
            <a:avLst/>
          </a:prstGeom>
          <a:noFill/>
        </p:spPr>
      </p:pic>
      <p:pic>
        <p:nvPicPr>
          <p:cNvPr id="1028" name="Picture 4" descr="C:\Users\hp\Desktop\Abn Río Piedras\fotos abn\thumbnail_IMG_72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3683" y="2463718"/>
            <a:ext cx="2101127" cy="1471674"/>
          </a:xfrm>
          <a:prstGeom prst="rect">
            <a:avLst/>
          </a:prstGeom>
          <a:noFill/>
        </p:spPr>
      </p:pic>
      <p:pic>
        <p:nvPicPr>
          <p:cNvPr id="1029" name="Picture 5" descr="C:\Users\hp\Desktop\Abn Río Piedras\fotos abn\thumbnail_IMG_7265.jpg"/>
          <p:cNvPicPr>
            <a:picLocks noChangeAspect="1" noChangeArrowheads="1"/>
          </p:cNvPicPr>
          <p:nvPr/>
        </p:nvPicPr>
        <p:blipFill>
          <a:blip r:embed="rId6"/>
          <a:srcRect l="6618" t="45843" r="6618" b="5440"/>
          <a:stretch>
            <a:fillRect/>
          </a:stretch>
        </p:blipFill>
        <p:spPr bwMode="auto">
          <a:xfrm>
            <a:off x="7014124" y="2449161"/>
            <a:ext cx="1956256" cy="1463082"/>
          </a:xfrm>
          <a:prstGeom prst="rect">
            <a:avLst/>
          </a:prstGeom>
          <a:noFill/>
        </p:spPr>
      </p:pic>
      <p:pic>
        <p:nvPicPr>
          <p:cNvPr id="1030" name="Picture 6" descr="C:\Users\hp\Desktop\Abn Río Piedras\fotos abn\thumbnail_IMG_72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37524" y="277792"/>
            <a:ext cx="1344430" cy="185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265500" y="2779480"/>
            <a:ext cx="40452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tx1">
                    <a:lumMod val="75000"/>
                  </a:schemeClr>
                </a:solidFill>
              </a:rPr>
              <a:t>Dificultades</a:t>
            </a:r>
            <a:endParaRPr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89368" y="443174"/>
            <a:ext cx="3889094" cy="2137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rgbClr val="00B050"/>
                </a:solidFill>
              </a:rPr>
              <a:t>Logros</a:t>
            </a:r>
            <a:r>
              <a:rPr lang="e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849792" y="4072974"/>
            <a:ext cx="4018430" cy="8578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Curso </a:t>
            </a:r>
            <a:r>
              <a:rPr lang="es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 Etapa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Infantil. 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Maestro/a: Marisa Rodríguez.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Fecha </a:t>
            </a:r>
            <a:r>
              <a:rPr lang="es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 realización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8 de mayo.  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1494" y="922105"/>
            <a:ext cx="4213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s-ES" sz="1600" dirty="0" smtClean="0">
                <a:latin typeface="Roboto"/>
              </a:rPr>
              <a:t>Conseguir en el alumnado un aprendizaje de las matemáticas más cercano y manipulable.</a:t>
            </a:r>
          </a:p>
          <a:p>
            <a:pPr algn="just">
              <a:buNone/>
            </a:pPr>
            <a:r>
              <a:rPr lang="es-ES" sz="1600" dirty="0" smtClean="0">
                <a:latin typeface="Roboto"/>
              </a:rPr>
              <a:t>- Desarrollar cada vez más el gusto por las matemáticas en nuestro alumnado, obteniendo resultados muy favorables en el proceso de enseñanza-aprendizaje.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91296" y="3327618"/>
            <a:ext cx="4141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es-ES" sz="1600" dirty="0" smtClean="0">
              <a:latin typeface="Roboto"/>
            </a:endParaRPr>
          </a:p>
          <a:p>
            <a:pPr marL="114300" lvl="0" algn="just">
              <a:buClr>
                <a:srgbClr val="737373"/>
              </a:buClr>
              <a:buSzPts val="2100"/>
            </a:pPr>
            <a:r>
              <a:rPr lang="es-ES" sz="1600" dirty="0" smtClean="0">
                <a:solidFill>
                  <a:schemeClr val="accent4">
                    <a:lumMod val="10000"/>
                  </a:schemeClr>
                </a:solidFill>
                <a:latin typeface="Roboto"/>
                <a:sym typeface="Wingdings" panose="05000000000000000000" pitchFamily="2" charset="2"/>
              </a:rPr>
              <a:t>- Falta de tiempo para elaborar materiales.</a:t>
            </a:r>
          </a:p>
          <a:p>
            <a:pPr marL="114300" lvl="0" algn="just">
              <a:buClr>
                <a:srgbClr val="737373"/>
              </a:buClr>
              <a:buSzPts val="2100"/>
            </a:pPr>
            <a:r>
              <a:rPr lang="es-ES" sz="1600" dirty="0" smtClean="0">
                <a:solidFill>
                  <a:schemeClr val="accent4">
                    <a:lumMod val="10000"/>
                  </a:schemeClr>
                </a:solidFill>
                <a:latin typeface="Roboto"/>
                <a:sym typeface="Wingdings" panose="05000000000000000000" pitchFamily="2" charset="2"/>
              </a:rPr>
              <a:t>- Las ratios altas en las aulas no permiten realizar ciertas actividades más individualizadas y de profundización con el alumnado.</a:t>
            </a:r>
            <a:r>
              <a:rPr lang="es-ES" sz="1600" dirty="0" smtClean="0">
                <a:solidFill>
                  <a:schemeClr val="accent4">
                    <a:lumMod val="10000"/>
                  </a:schemeClr>
                </a:solidFill>
                <a:latin typeface="Roboto"/>
              </a:rPr>
              <a:t> </a:t>
            </a:r>
          </a:p>
        </p:txBody>
      </p:sp>
      <p:pic>
        <p:nvPicPr>
          <p:cNvPr id="9" name="Imagen 9" descr="C:\Users\Dario\Downloads\20190919_0945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" t="28378" r="14189"/>
          <a:stretch/>
        </p:blipFill>
        <p:spPr bwMode="auto">
          <a:xfrm>
            <a:off x="4673752" y="1958207"/>
            <a:ext cx="2476500" cy="1689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2" descr="FOTOS ABN: MATERIALES INFANTIL 4 AÑOS 2 | Educacion infanti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2496" y="1392403"/>
            <a:ext cx="1758731" cy="11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02. Infantil 4 – El blog de ABN del CEIP Serafina Andra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1797" y="2614684"/>
            <a:ext cx="1725336" cy="11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0" descr="JUEGOS VIAJEROS DE ABN (La clase de Vane) | Juegos de matemáticas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3518" y="162772"/>
            <a:ext cx="1758731" cy="107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8" descr="C:\Users\Dario\Downloads\20181106_0947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750" y="162309"/>
            <a:ext cx="2476500" cy="161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265500" y="2779480"/>
            <a:ext cx="40452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tx1">
                    <a:lumMod val="75000"/>
                  </a:schemeClr>
                </a:solidFill>
              </a:rPr>
              <a:t>Dificultades</a:t>
            </a:r>
            <a:endParaRPr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89368" y="443174"/>
            <a:ext cx="3889094" cy="2137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00B050"/>
                </a:solidFill>
              </a:rPr>
              <a:t>Logros</a:t>
            </a:r>
            <a:r>
              <a:rPr lang="e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1494" y="1199897"/>
            <a:ext cx="4213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600" dirty="0" smtClean="0">
                <a:latin typeface="Roboto"/>
              </a:rPr>
              <a:t>-</a:t>
            </a:r>
          </a:p>
          <a:p>
            <a:pPr algn="just">
              <a:buNone/>
            </a:pPr>
            <a:endParaRPr lang="es-ES" sz="1600" dirty="0" smtClean="0">
              <a:latin typeface="Roboto"/>
            </a:endParaRPr>
          </a:p>
          <a:p>
            <a:pPr algn="just">
              <a:buNone/>
            </a:pPr>
            <a:r>
              <a:rPr lang="es-ES" sz="1600" dirty="0" smtClean="0">
                <a:latin typeface="Roboto"/>
              </a:rPr>
              <a:t>-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3423" y="3331568"/>
            <a:ext cx="3921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es-ES" sz="1600" dirty="0" smtClean="0">
              <a:latin typeface="Roboto"/>
            </a:endParaRPr>
          </a:p>
          <a:p>
            <a:pPr algn="just">
              <a:buFontTx/>
              <a:buChar char="-"/>
            </a:pPr>
            <a:r>
              <a:rPr lang="es-ES" sz="1600" dirty="0" smtClean="0">
                <a:latin typeface="Roboto"/>
              </a:rPr>
              <a:t>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b="23126"/>
          <a:stretch>
            <a:fillRect/>
          </a:stretch>
        </p:blipFill>
        <p:spPr bwMode="auto">
          <a:xfrm>
            <a:off x="266219" y="0"/>
            <a:ext cx="8589430" cy="43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82;p15"/>
          <p:cNvSpPr txBox="1"/>
          <p:nvPr/>
        </p:nvSpPr>
        <p:spPr>
          <a:xfrm>
            <a:off x="4849792" y="4072974"/>
            <a:ext cx="4018430" cy="8578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Curso </a:t>
            </a:r>
            <a:r>
              <a:rPr lang="es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 Etapa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Infantil. 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Maestro/a: Mónica Dacosta.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Fecha </a:t>
            </a:r>
            <a:r>
              <a:rPr lang="es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 realización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10 de mayo.  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265500" y="2779480"/>
            <a:ext cx="40452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tx1">
                    <a:lumMod val="75000"/>
                  </a:schemeClr>
                </a:solidFill>
              </a:rPr>
              <a:t>Dificultades</a:t>
            </a:r>
            <a:endParaRPr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185194" y="234829"/>
            <a:ext cx="4201611" cy="25546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rgbClr val="00B050"/>
                </a:solidFill>
              </a:rPr>
              <a:t>Logros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b="1" i="1" dirty="0" smtClean="0">
              <a:solidFill>
                <a:srgbClr val="00B050"/>
              </a:solidFill>
            </a:endParaRPr>
          </a:p>
          <a:p>
            <a:pPr algn="just"/>
            <a:r>
              <a:rPr lang="es" sz="160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 </a:t>
            </a:r>
            <a:r>
              <a:rPr lang="es" sz="1600" dirty="0" smtClean="0">
                <a:solidFill>
                  <a:schemeClr val="accent4">
                    <a:lumMod val="10000"/>
                  </a:schemeClr>
                </a:solidFill>
              </a:rPr>
              <a:t>- </a:t>
            </a:r>
            <a:r>
              <a:rPr lang="es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s" sz="1600" dirty="0" smtClean="0">
                <a:solidFill>
                  <a:schemeClr val="accent4">
                    <a:lumMod val="10000"/>
                  </a:schemeClr>
                </a:solidFill>
              </a:rPr>
              <a:t>La </a:t>
            </a:r>
            <a:r>
              <a:rPr lang="es" sz="1600" dirty="0" smtClean="0">
                <a:solidFill>
                  <a:schemeClr val="accent4">
                    <a:lumMod val="10000"/>
                  </a:schemeClr>
                </a:solidFill>
              </a:rPr>
              <a:t>motivación </a:t>
            </a:r>
            <a:r>
              <a:rPr lang="es-ES" sz="1600" dirty="0" smtClean="0">
                <a:solidFill>
                  <a:schemeClr val="accent4">
                    <a:lumMod val="10000"/>
                  </a:schemeClr>
                </a:solidFill>
              </a:rPr>
              <a:t>atención, atracción y diversión que tienen los niños/as con esta metodología y los resultados positivos que obtenemos.</a:t>
            </a:r>
          </a:p>
          <a:p>
            <a:pPr algn="just">
              <a:buFontTx/>
              <a:buChar char="-"/>
            </a:pPr>
            <a:r>
              <a:rPr lang="es-ES" sz="1600" dirty="0" smtClean="0">
                <a:solidFill>
                  <a:schemeClr val="accent4">
                    <a:lumMod val="10000"/>
                  </a:schemeClr>
                </a:solidFill>
              </a:rPr>
              <a:t>Desarrollar agilidad mental en el niño.</a:t>
            </a:r>
          </a:p>
          <a:p>
            <a:pPr algn="just">
              <a:buFontTx/>
              <a:buChar char="-"/>
            </a:pPr>
            <a:r>
              <a:rPr lang="es-ES" sz="1600" dirty="0" smtClean="0">
                <a:solidFill>
                  <a:schemeClr val="accent4">
                    <a:lumMod val="10000"/>
                  </a:schemeClr>
                </a:solidFill>
              </a:rPr>
              <a:t>Aumentar los recursos materiales del aula.</a:t>
            </a:r>
          </a:p>
          <a:p>
            <a:pPr algn="just">
              <a:buFontTx/>
              <a:buChar char="-"/>
            </a:pPr>
            <a:endParaRPr lang="es-ES" sz="1600" dirty="0" smtClean="0"/>
          </a:p>
          <a:p>
            <a:pPr algn="just"/>
            <a:endParaRPr lang="es-ES" sz="1600" dirty="0" smtClean="0">
              <a:solidFill>
                <a:schemeClr val="accent4">
                  <a:lumMod val="10000"/>
                </a:schemeClr>
              </a:solidFill>
              <a:latin typeface="+mn-lt"/>
            </a:endParaRPr>
          </a:p>
          <a:p>
            <a:pPr marL="0" lvl="0" indent="0" algn="just"/>
            <a:r>
              <a:rPr lang="es-ES" sz="1600" dirty="0" smtClean="0">
                <a:latin typeface="+mn-lt"/>
              </a:rPr>
              <a:t> </a:t>
            </a:r>
            <a:endParaRPr sz="16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849792" y="4072974"/>
            <a:ext cx="4018430" cy="8578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Curso </a:t>
            </a:r>
            <a:r>
              <a:rPr lang="es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 Etapa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Infantil. 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Maestro/a: Bella Mª Botello.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Fecha </a:t>
            </a:r>
            <a:r>
              <a:rPr lang="es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 realización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11 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 mayo.  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3894" y="3319992"/>
            <a:ext cx="3921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es-ES" sz="1600" dirty="0" smtClean="0">
              <a:latin typeface="Roboto"/>
            </a:endParaRPr>
          </a:p>
          <a:p>
            <a:pPr algn="just"/>
            <a:r>
              <a:rPr lang="es-ES" sz="1600" dirty="0" smtClean="0"/>
              <a:t>- </a:t>
            </a:r>
            <a:r>
              <a:rPr lang="es-ES" sz="1600" dirty="0" smtClean="0">
                <a:latin typeface="Roboto"/>
              </a:rPr>
              <a:t>Necesidad de contar con materiales suficientes para todos los niños/as  posibilitando atenderlos individualmente  para una mayor efectividad del juego.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280" y="462988"/>
            <a:ext cx="1881226" cy="9766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9370" t="25198" r="55339" b="39366"/>
          <a:stretch>
            <a:fillRect/>
          </a:stretch>
        </p:blipFill>
        <p:spPr bwMode="auto">
          <a:xfrm>
            <a:off x="7083706" y="1551296"/>
            <a:ext cx="1696439" cy="10645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23518" t="10043" r="38736" b="10043"/>
          <a:stretch>
            <a:fillRect/>
          </a:stretch>
        </p:blipFill>
        <p:spPr bwMode="auto">
          <a:xfrm>
            <a:off x="7023019" y="2686331"/>
            <a:ext cx="1770762" cy="1225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8027" y="1585731"/>
            <a:ext cx="2195812" cy="1134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l="19370" t="14270" r="38736" b="25095"/>
          <a:stretch>
            <a:fillRect/>
          </a:stretch>
        </p:blipFill>
        <p:spPr bwMode="auto">
          <a:xfrm>
            <a:off x="4981434" y="2801071"/>
            <a:ext cx="1975179" cy="12269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V="1">
            <a:off x="4747550" y="319648"/>
            <a:ext cx="2241708" cy="12776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265500" y="2779480"/>
            <a:ext cx="40452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tx1">
                    <a:lumMod val="75000"/>
                  </a:schemeClr>
                </a:solidFill>
              </a:rPr>
              <a:t>Dificultades</a:t>
            </a:r>
            <a:endParaRPr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89368" y="443174"/>
            <a:ext cx="3889094" cy="2137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00B050"/>
                </a:solidFill>
              </a:rPr>
              <a:t>Logros</a:t>
            </a:r>
            <a:r>
              <a:rPr lang="es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849792" y="4072974"/>
            <a:ext cx="4018430" cy="8578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Curso </a:t>
            </a:r>
            <a:r>
              <a:rPr lang="es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 Etapa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Infantil. 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Maestro/a: Cristina Rodríguez.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Fecha </a:t>
            </a:r>
            <a:r>
              <a:rPr lang="es" b="1" dirty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 realización</a:t>
            </a:r>
            <a:r>
              <a:rPr lang="es" b="1" dirty="0" smtClean="0">
                <a:solidFill>
                  <a:schemeClr val="bg2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12 de mayo</a:t>
            </a:r>
            <a:endParaRPr b="1" dirty="0">
              <a:solidFill>
                <a:schemeClr val="bg2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1494" y="1199897"/>
            <a:ext cx="4213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sz="1600" dirty="0" smtClean="0">
                <a:latin typeface="Roboto"/>
              </a:rPr>
              <a:t>-</a:t>
            </a:r>
          </a:p>
          <a:p>
            <a:pPr algn="just">
              <a:buNone/>
            </a:pPr>
            <a:endParaRPr lang="es-ES" sz="1600" dirty="0" smtClean="0">
              <a:latin typeface="Roboto"/>
            </a:endParaRPr>
          </a:p>
          <a:p>
            <a:pPr algn="just">
              <a:buNone/>
            </a:pPr>
            <a:r>
              <a:rPr lang="es-ES" sz="1600" dirty="0" smtClean="0">
                <a:latin typeface="Roboto"/>
              </a:rPr>
              <a:t>-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3423" y="3331568"/>
            <a:ext cx="3921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endParaRPr lang="es-ES" sz="1600" dirty="0" smtClean="0">
              <a:latin typeface="Roboto"/>
            </a:endParaRPr>
          </a:p>
          <a:p>
            <a:pPr algn="just">
              <a:buFontTx/>
              <a:buChar char="-"/>
            </a:pPr>
            <a:r>
              <a:rPr lang="es-ES" sz="1600" dirty="0" smtClean="0">
                <a:latin typeface="Roboto"/>
              </a:rPr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r="49852"/>
          <a:stretch>
            <a:fillRect/>
          </a:stretch>
        </p:blipFill>
        <p:spPr bwMode="auto">
          <a:xfrm>
            <a:off x="138897" y="0"/>
            <a:ext cx="4433103" cy="497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1213" y="381966"/>
            <a:ext cx="3941492" cy="309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492</Words>
  <Application>Microsoft Office PowerPoint</Application>
  <PresentationFormat>Presentación en pantalla (16:9)</PresentationFormat>
  <Paragraphs>92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Roboto</vt:lpstr>
      <vt:lpstr>Wingdings</vt:lpstr>
      <vt:lpstr>Material</vt:lpstr>
      <vt:lpstr>ABN INTERCENTRO: “C.E.I.P. RÍO PIEDRAS Y CÉSAR BARRIOS”</vt:lpstr>
      <vt:lpstr>CONTEXTUALIZACIÓN </vt:lpstr>
      <vt:lpstr> METAS ALCANZADAS</vt:lpstr>
      <vt:lpstr>METAS ALCANZADAS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GT: ABN CEIP” …”</dc:title>
  <dc:creator>EVA</dc:creator>
  <cp:lastModifiedBy>hp</cp:lastModifiedBy>
  <cp:revision>28</cp:revision>
  <dcterms:modified xsi:type="dcterms:W3CDTF">2020-05-13T13:14:12Z</dcterms:modified>
</cp:coreProperties>
</file>