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Nuni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iVpfUDzH9psE07mcygcV/lftMe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italic.fntdata"/><Relationship Id="rId10" Type="http://schemas.openxmlformats.org/officeDocument/2006/relationships/font" Target="fonts/Nunito-bold.fntdata"/><Relationship Id="rId13" Type="http://customschemas.google.com/relationships/presentationmetadata" Target="metadata"/><Relationship Id="rId12" Type="http://schemas.openxmlformats.org/officeDocument/2006/relationships/font" Target="fonts/Nuni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5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5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" name="Google Shape;14;p5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5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18;p5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5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5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" name="Google Shape;22;p5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" name="Google Shape;26;p5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oogle Shape;30;p5"/>
          <p:cNvGrpSpPr/>
          <p:nvPr/>
        </p:nvGrpSpPr>
        <p:grpSpPr>
          <a:xfrm>
            <a:off x="199149" y="4055652"/>
            <a:ext cx="2795413" cy="1083308"/>
            <a:chOff x="6917201" y="0"/>
            <a:chExt cx="2227777" cy="863400"/>
          </a:xfrm>
        </p:grpSpPr>
        <p:sp>
          <p:nvSpPr>
            <p:cNvPr id="31" name="Google Shape;31;p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5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14"/>
          <p:cNvGrpSpPr/>
          <p:nvPr/>
        </p:nvGrpSpPr>
        <p:grpSpPr>
          <a:xfrm>
            <a:off x="5959222" y="4119576"/>
            <a:ext cx="2520951" cy="1024165"/>
            <a:chOff x="6917201" y="0"/>
            <a:chExt cx="2227777" cy="863400"/>
          </a:xfrm>
        </p:grpSpPr>
        <p:sp>
          <p:nvSpPr>
            <p:cNvPr id="112" name="Google Shape;112;p1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14"/>
          <p:cNvGrpSpPr/>
          <p:nvPr/>
        </p:nvGrpSpPr>
        <p:grpSpPr>
          <a:xfrm>
            <a:off x="199149" y="2"/>
            <a:ext cx="2795413" cy="1083308"/>
            <a:chOff x="6917201" y="0"/>
            <a:chExt cx="2227777" cy="863400"/>
          </a:xfrm>
        </p:grpSpPr>
        <p:sp>
          <p:nvSpPr>
            <p:cNvPr id="116" name="Google Shape;116;p1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p14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4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p7"/>
          <p:cNvGrpSpPr/>
          <p:nvPr/>
        </p:nvGrpSpPr>
        <p:grpSpPr>
          <a:xfrm>
            <a:off x="5594190" y="3961115"/>
            <a:ext cx="2910144" cy="1182340"/>
            <a:chOff x="6917201" y="0"/>
            <a:chExt cx="2227777" cy="863400"/>
          </a:xfrm>
        </p:grpSpPr>
        <p:sp>
          <p:nvSpPr>
            <p:cNvPr id="47" name="Google Shape;47;p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" name="Google Shape;50;p7"/>
          <p:cNvGrpSpPr/>
          <p:nvPr/>
        </p:nvGrpSpPr>
        <p:grpSpPr>
          <a:xfrm>
            <a:off x="199149" y="2"/>
            <a:ext cx="2795413" cy="1083308"/>
            <a:chOff x="6917201" y="0"/>
            <a:chExt cx="2227777" cy="863400"/>
          </a:xfrm>
        </p:grpSpPr>
        <p:sp>
          <p:nvSpPr>
            <p:cNvPr id="51" name="Google Shape;51;p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p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8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1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p11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1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1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1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4" name="Google Shape;84;p11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p11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9" name="Google Shape;89;p11"/>
          <p:cNvGrpSpPr/>
          <p:nvPr/>
        </p:nvGrpSpPr>
        <p:grpSpPr>
          <a:xfrm>
            <a:off x="5886353" y="1243"/>
            <a:ext cx="3257454" cy="1261514"/>
            <a:chOff x="6917201" y="0"/>
            <a:chExt cx="2227777" cy="863400"/>
          </a:xfrm>
        </p:grpSpPr>
        <p:sp>
          <p:nvSpPr>
            <p:cNvPr id="90" name="Google Shape;90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11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2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12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12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3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b="0" i="0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type="ctrTitle"/>
          </p:nvPr>
        </p:nvSpPr>
        <p:spPr>
          <a:xfrm>
            <a:off x="311700" y="25"/>
            <a:ext cx="8832300" cy="46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s"/>
              <a:t>¡TÓMATE UNA </a:t>
            </a:r>
            <a:r>
              <a:rPr b="1" lang="es"/>
              <a:t>SODA</a:t>
            </a:r>
            <a:r>
              <a:rPr lang="es"/>
              <a:t>!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b="1" lang="es"/>
              <a:t>S</a:t>
            </a:r>
            <a:r>
              <a:rPr lang="es"/>
              <a:t>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b="1" lang="es"/>
              <a:t>O</a:t>
            </a:r>
            <a:r>
              <a:rPr lang="es"/>
              <a:t>bservas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b="1" lang="es"/>
              <a:t>D</a:t>
            </a:r>
            <a:r>
              <a:rPr lang="es"/>
              <a:t>esactivas tu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b="1" lang="es"/>
              <a:t>A</a:t>
            </a:r>
            <a:r>
              <a:rPr lang="es"/>
              <a:t>utomatismo</a:t>
            </a:r>
            <a:endParaRPr/>
          </a:p>
        </p:txBody>
      </p:sp>
      <p:pic>
        <p:nvPicPr>
          <p:cNvPr id="129" name="Google Shape;129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9325" y="3129075"/>
            <a:ext cx="1357200" cy="13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"/>
          <p:cNvSpPr txBox="1"/>
          <p:nvPr>
            <p:ph idx="1" type="body"/>
          </p:nvPr>
        </p:nvSpPr>
        <p:spPr>
          <a:xfrm>
            <a:off x="311700" y="0"/>
            <a:ext cx="88323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s" sz="5200">
                <a:solidFill>
                  <a:srgbClr val="000000"/>
                </a:solidFill>
              </a:rPr>
              <a:t>¡HAZ UN </a:t>
            </a:r>
            <a:r>
              <a:rPr b="1" lang="es" sz="5200">
                <a:solidFill>
                  <a:srgbClr val="000000"/>
                </a:solidFill>
              </a:rPr>
              <a:t>STOP</a:t>
            </a:r>
            <a:r>
              <a:rPr lang="es" sz="5200">
                <a:solidFill>
                  <a:srgbClr val="000000"/>
                </a:solidFill>
              </a:rPr>
              <a:t>!</a:t>
            </a:r>
            <a:endParaRPr sz="5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b="1" lang="es" sz="4400">
                <a:solidFill>
                  <a:srgbClr val="000000"/>
                </a:solidFill>
              </a:rPr>
              <a:t>S</a:t>
            </a:r>
            <a:r>
              <a:rPr lang="es" sz="4400">
                <a:solidFill>
                  <a:srgbClr val="000000"/>
                </a:solidFill>
              </a:rPr>
              <a:t>:STOP: Detente</a:t>
            </a:r>
            <a:endParaRPr sz="4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b="1" lang="es" sz="4400">
                <a:solidFill>
                  <a:srgbClr val="000000"/>
                </a:solidFill>
              </a:rPr>
              <a:t>T</a:t>
            </a:r>
            <a:r>
              <a:rPr lang="es" sz="4400">
                <a:solidFill>
                  <a:srgbClr val="000000"/>
                </a:solidFill>
              </a:rPr>
              <a:t>: Toma una respiración profunda</a:t>
            </a:r>
            <a:endParaRPr sz="4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b="1" lang="es" sz="4400">
                <a:solidFill>
                  <a:srgbClr val="000000"/>
                </a:solidFill>
              </a:rPr>
              <a:t>O</a:t>
            </a:r>
            <a:r>
              <a:rPr lang="es" sz="4400">
                <a:solidFill>
                  <a:srgbClr val="000000"/>
                </a:solidFill>
              </a:rPr>
              <a:t>: Observa</a:t>
            </a:r>
            <a:endParaRPr sz="4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b="1" lang="es" sz="4400">
                <a:solidFill>
                  <a:srgbClr val="000000"/>
                </a:solidFill>
              </a:rPr>
              <a:t>P</a:t>
            </a:r>
            <a:r>
              <a:rPr lang="es" sz="4400">
                <a:solidFill>
                  <a:srgbClr val="000000"/>
                </a:solidFill>
              </a:rPr>
              <a:t>: Prosigue </a:t>
            </a:r>
            <a:endParaRPr sz="4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52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 sz="5200">
              <a:solidFill>
                <a:srgbClr val="000000"/>
              </a:solidFill>
            </a:endParaRPr>
          </a:p>
        </p:txBody>
      </p:sp>
      <p:pic>
        <p:nvPicPr>
          <p:cNvPr id="135" name="Google Shape;13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65350" y="3264100"/>
            <a:ext cx="1651925" cy="165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s"/>
              <a:t>Sandwich Mindfulness </a:t>
            </a:r>
            <a:endParaRPr/>
          </a:p>
        </p:txBody>
      </p:sp>
      <p:sp>
        <p:nvSpPr>
          <p:cNvPr id="141" name="Google Shape;141;p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s" sz="2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1. Rebanada</a:t>
            </a:r>
            <a:r>
              <a:rPr lang="es" sz="2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: 10 respiraciones conscientes</a:t>
            </a:r>
            <a:endParaRPr sz="2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s" sz="2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2. Relleno</a:t>
            </a:r>
            <a:r>
              <a:rPr lang="es" sz="2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: moviliza tu cuerpo, acércate a la ventana, estira tus brazos, da una vuelta.</a:t>
            </a:r>
            <a:endParaRPr sz="2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s" sz="2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3. Rebanada</a:t>
            </a:r>
            <a:r>
              <a:rPr lang="es" sz="2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: Otras 10 respiraciones conscientes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