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>
        <p:scale>
          <a:sx n="100" d="100"/>
          <a:sy n="100" d="100"/>
        </p:scale>
        <p:origin x="-462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2DDB8-623F-4D6A-A672-011E3BB509BA}" type="datetimeFigureOut">
              <a:rPr lang="es-ES" smtClean="0"/>
              <a:t>11/01/2020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FC5F0-6209-408C-990C-57F2D4CC464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C5F0-6209-408C-990C-57F2D4CC464C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EB53-3731-4867-8C89-A3C89757D057}" type="datetimeFigureOut">
              <a:rPr lang="es-ES" smtClean="0"/>
              <a:t>10/01/2020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AFE9-3797-4829-93BF-FCEEBCE67D1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vosano.org/manos-para-todos-el-simbolo-de-las-mano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NOS UN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553620"/>
            <a:ext cx="6786610" cy="59382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s-ES" dirty="0" smtClean="0"/>
              <a:t>PROYECTOS</a:t>
            </a:r>
            <a:endParaRPr lang="es-ES" dirty="0"/>
          </a:p>
        </p:txBody>
      </p:sp>
      <p:pic>
        <p:nvPicPr>
          <p:cNvPr id="20484" name="Picture 4" descr="Sectores - Memoria Manos Unidas 2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71810"/>
            <a:ext cx="4762500" cy="353377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571736" y="164305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Tienen 907 proyectos en ejecución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cene3d>
            <a:camera prst="isometricOffAxis2Left"/>
            <a:lightRig rig="threePt" dir="t"/>
          </a:scene3d>
        </p:spPr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388" y="5000636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FIN</a:t>
            </a:r>
            <a:endParaRPr lang="es-ES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2714620"/>
            <a:ext cx="7586658" cy="34543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es-ES" sz="1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Manos Unidas es una ONG de la Iglesia católica que trabaja para la ayuda, promoción y desarrollo de los países del tercer mundo y para sensibilizar a la población española.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596" y="285728"/>
            <a:ext cx="842968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ES" sz="4800" dirty="0" smtClean="0"/>
              <a:t>¿QUÉ ES MANOS UNIDAS?</a:t>
            </a:r>
            <a:endParaRPr lang="es-E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071702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2285992"/>
            <a:ext cx="6072230" cy="435771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4800" dirty="0" smtClean="0"/>
              <a:t>  </a:t>
            </a:r>
          </a:p>
          <a:p>
            <a:pPr algn="just">
              <a:buNone/>
            </a:pPr>
            <a:r>
              <a:rPr lang="es-ES" sz="4800" dirty="0"/>
              <a:t> </a:t>
            </a:r>
            <a:r>
              <a:rPr lang="es-ES" sz="4800" dirty="0" smtClean="0"/>
              <a:t> </a:t>
            </a:r>
            <a:r>
              <a:rPr lang="es-ES" sz="4000" dirty="0" smtClean="0"/>
              <a:t>Es </a:t>
            </a:r>
            <a:r>
              <a:rPr lang="es-ES" sz="4000" dirty="0"/>
              <a:t>la </a:t>
            </a:r>
            <a:r>
              <a:rPr lang="es-ES" sz="4000" dirty="0" smtClean="0"/>
              <a:t>lucha </a:t>
            </a:r>
            <a:r>
              <a:rPr lang="es-ES" sz="4000" dirty="0"/>
              <a:t>contra el hambre, la pobreza, el subdesarrollo y las causas que lo provocan.</a:t>
            </a:r>
          </a:p>
        </p:txBody>
      </p:sp>
      <p:sp>
        <p:nvSpPr>
          <p:cNvPr id="4" name="3 Elipse"/>
          <p:cNvSpPr/>
          <p:nvPr/>
        </p:nvSpPr>
        <p:spPr>
          <a:xfrm>
            <a:off x="500034" y="642918"/>
            <a:ext cx="8215370" cy="18430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/>
              <a:t>FINALIDAD</a:t>
            </a:r>
            <a:endParaRPr lang="es-ES" sz="8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85852" y="285728"/>
            <a:ext cx="6429420" cy="1428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chemeClr val="accent6">
                    <a:lumMod val="50000"/>
                  </a:schemeClr>
                </a:solidFill>
              </a:rPr>
              <a:t>OBJETIVO  PRINCIPAL</a:t>
            </a:r>
          </a:p>
        </p:txBody>
      </p:sp>
      <p:sp>
        <p:nvSpPr>
          <p:cNvPr id="7" name="6 Elipse"/>
          <p:cNvSpPr/>
          <p:nvPr/>
        </p:nvSpPr>
        <p:spPr>
          <a:xfrm>
            <a:off x="571472" y="1928802"/>
            <a:ext cx="8072494" cy="4714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E</a:t>
            </a:r>
            <a:r>
              <a:rPr lang="es-ES" sz="2400" dirty="0" smtClean="0"/>
              <a:t>s la lucha contra el hambre, la enfermedad, la miseria y la falta de formación y, también contra las causas de estos problema como puede ser la injusticia, el mal reparto de bienes, la desigualdad, las pocas oportunidades, la indiferencia y la crisis de valores humanos y cristianos.</a:t>
            </a:r>
            <a:endParaRPr lang="es-ES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2786058"/>
            <a:ext cx="2500330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VALORES</a:t>
            </a:r>
            <a:endParaRPr lang="es-E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643306" y="1928802"/>
            <a:ext cx="978408" cy="484632"/>
          </a:xfrm>
          <a:prstGeom prst="rightArrow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3571868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Abrir llave"/>
          <p:cNvSpPr/>
          <p:nvPr/>
        </p:nvSpPr>
        <p:spPr>
          <a:xfrm>
            <a:off x="2928926" y="1000108"/>
            <a:ext cx="285752" cy="47863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214942" y="1857364"/>
            <a:ext cx="2214578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FINALES</a:t>
            </a:r>
            <a:endParaRPr lang="es-ES" sz="3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72066" y="4500570"/>
            <a:ext cx="3857652" cy="5847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INSTRUMENTALES</a:t>
            </a:r>
            <a:endParaRPr lang="es-ES" sz="3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285728"/>
            <a:ext cx="914400" cy="29289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</a:t>
            </a:r>
          </a:p>
          <a:p>
            <a:pPr algn="ctr"/>
            <a:r>
              <a:rPr lang="es-ES" dirty="0" smtClean="0"/>
              <a:t>I</a:t>
            </a:r>
          </a:p>
          <a:p>
            <a:pPr algn="ctr"/>
            <a:r>
              <a:rPr lang="es-ES" dirty="0" smtClean="0"/>
              <a:t>N</a:t>
            </a:r>
          </a:p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L</a:t>
            </a:r>
          </a:p>
          <a:p>
            <a:pPr algn="ctr"/>
            <a:r>
              <a:rPr lang="es-ES" dirty="0" smtClean="0"/>
              <a:t>E</a:t>
            </a:r>
          </a:p>
          <a:p>
            <a:pPr algn="ctr"/>
            <a:r>
              <a:rPr lang="es-ES" dirty="0"/>
              <a:t>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28662" y="3429000"/>
            <a:ext cx="928694" cy="32861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I</a:t>
            </a:r>
          </a:p>
          <a:p>
            <a:pPr algn="ctr"/>
            <a:r>
              <a:rPr lang="es-ES" dirty="0" smtClean="0"/>
              <a:t>N</a:t>
            </a:r>
          </a:p>
          <a:p>
            <a:pPr algn="ctr"/>
            <a:r>
              <a:rPr lang="es-ES" dirty="0" smtClean="0"/>
              <a:t>S</a:t>
            </a:r>
          </a:p>
          <a:p>
            <a:pPr algn="ctr"/>
            <a:r>
              <a:rPr lang="es-ES" dirty="0" smtClean="0"/>
              <a:t>T</a:t>
            </a:r>
          </a:p>
          <a:p>
            <a:pPr algn="ctr"/>
            <a:r>
              <a:rPr lang="es-ES" dirty="0" smtClean="0"/>
              <a:t>R</a:t>
            </a:r>
          </a:p>
          <a:p>
            <a:pPr algn="ctr"/>
            <a:r>
              <a:rPr lang="es-ES" dirty="0" smtClean="0"/>
              <a:t>U</a:t>
            </a:r>
          </a:p>
          <a:p>
            <a:pPr algn="ctr"/>
            <a:r>
              <a:rPr lang="es-ES" dirty="0" smtClean="0"/>
              <a:t>M</a:t>
            </a:r>
          </a:p>
          <a:p>
            <a:pPr algn="ctr"/>
            <a:r>
              <a:rPr lang="es-ES" dirty="0" smtClean="0"/>
              <a:t>E</a:t>
            </a:r>
          </a:p>
          <a:p>
            <a:pPr algn="ctr"/>
            <a:r>
              <a:rPr lang="es-ES" dirty="0" smtClean="0"/>
              <a:t>N</a:t>
            </a:r>
          </a:p>
          <a:p>
            <a:pPr algn="ctr"/>
            <a:r>
              <a:rPr lang="es-ES" dirty="0" smtClean="0"/>
              <a:t>TA</a:t>
            </a:r>
          </a:p>
          <a:p>
            <a:pPr algn="ctr"/>
            <a:r>
              <a:rPr lang="es-ES" dirty="0" smtClean="0"/>
              <a:t>LES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/>
              <a:t>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714744" y="928670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   . EL RESPETO </a:t>
            </a:r>
          </a:p>
          <a:p>
            <a:pPr algn="just"/>
            <a:r>
              <a:rPr lang="es-ES" sz="2000" dirty="0"/>
              <a:t> </a:t>
            </a:r>
            <a:r>
              <a:rPr lang="es-ES" sz="2000" dirty="0" smtClean="0"/>
              <a:t>  . LA DIGNIDAD DE LA PERSONA</a:t>
            </a:r>
          </a:p>
          <a:p>
            <a:pPr algn="just"/>
            <a:r>
              <a:rPr lang="es-ES" sz="2000" dirty="0"/>
              <a:t> </a:t>
            </a:r>
            <a:r>
              <a:rPr lang="es-ES" sz="2000" dirty="0" smtClean="0"/>
              <a:t>  . EL BIEN COMÚN</a:t>
            </a:r>
          </a:p>
          <a:p>
            <a:pPr algn="just"/>
            <a:r>
              <a:rPr lang="es-ES" sz="2000" dirty="0" smtClean="0"/>
              <a:t>   . El COMPROMISO</a:t>
            </a:r>
          </a:p>
          <a:p>
            <a:pPr algn="just"/>
            <a:r>
              <a:rPr lang="es-ES" sz="2000" dirty="0" smtClean="0"/>
              <a:t>   . LA SOLIDARIDAD</a:t>
            </a:r>
          </a:p>
          <a:p>
            <a:endParaRPr lang="es-ES" sz="2000" dirty="0"/>
          </a:p>
        </p:txBody>
      </p:sp>
      <p:sp>
        <p:nvSpPr>
          <p:cNvPr id="13" name="12 Flecha derecha"/>
          <p:cNvSpPr/>
          <p:nvPr/>
        </p:nvSpPr>
        <p:spPr>
          <a:xfrm>
            <a:off x="2071670" y="1214422"/>
            <a:ext cx="1500198" cy="107157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 BASAN</a:t>
            </a:r>
            <a:endParaRPr lang="es-ES" dirty="0"/>
          </a:p>
        </p:txBody>
      </p:sp>
      <p:sp>
        <p:nvSpPr>
          <p:cNvPr id="14" name="13 Abrir llave"/>
          <p:cNvSpPr/>
          <p:nvPr/>
        </p:nvSpPr>
        <p:spPr>
          <a:xfrm>
            <a:off x="3643306" y="357166"/>
            <a:ext cx="71438" cy="27146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derecha"/>
          <p:cNvSpPr/>
          <p:nvPr/>
        </p:nvSpPr>
        <p:spPr>
          <a:xfrm>
            <a:off x="2000232" y="4643446"/>
            <a:ext cx="1428760" cy="78581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CREEN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29058" y="3857628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dirty="0" smtClean="0"/>
              <a:t>.  EL VOLUNTARIADO</a:t>
            </a:r>
          </a:p>
          <a:p>
            <a:r>
              <a:rPr lang="es-ES" dirty="0" smtClean="0"/>
              <a:t>.  LA  AUSTERIDAD</a:t>
            </a:r>
          </a:p>
          <a:p>
            <a:r>
              <a:rPr lang="es-ES" dirty="0"/>
              <a:t> </a:t>
            </a:r>
            <a:r>
              <a:rPr lang="es-ES" dirty="0" smtClean="0"/>
              <a:t>. LA CULTURA DE LA PAZ</a:t>
            </a:r>
          </a:p>
          <a:p>
            <a:r>
              <a:rPr lang="es-ES" dirty="0"/>
              <a:t> </a:t>
            </a:r>
            <a:r>
              <a:rPr lang="es-ES" dirty="0" smtClean="0"/>
              <a:t>. LA COOPERACIÓN  Y LA ORGANIZACIÓN                     CON OTRAS ORGANIZACIONES</a:t>
            </a:r>
          </a:p>
          <a:p>
            <a:r>
              <a:rPr lang="es-ES" dirty="0" smtClean="0"/>
              <a:t>.  LA CALIDAD Y PERSONALIDAD</a:t>
            </a:r>
          </a:p>
          <a:p>
            <a:r>
              <a:rPr lang="es-ES" dirty="0" smtClean="0"/>
              <a:t>. LA TRANSPARENCIA</a:t>
            </a:r>
            <a:endParaRPr lang="es-ES" dirty="0"/>
          </a:p>
        </p:txBody>
      </p:sp>
      <p:sp>
        <p:nvSpPr>
          <p:cNvPr id="18" name="17 Abrir llave"/>
          <p:cNvSpPr/>
          <p:nvPr/>
        </p:nvSpPr>
        <p:spPr>
          <a:xfrm>
            <a:off x="3643306" y="3929066"/>
            <a:ext cx="71438" cy="2500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LOGOTIPO Y SU SIGNIFICADO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412" name="Picture 4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7" y="1142984"/>
            <a:ext cx="3000396" cy="3143272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...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/>
            </a:r>
            <a:b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</a:b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/>
            </a:r>
            <a:b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Proceso alternativo"/>
          <p:cNvSpPr/>
          <p:nvPr/>
        </p:nvSpPr>
        <p:spPr>
          <a:xfrm>
            <a:off x="357158" y="4572008"/>
            <a:ext cx="2571768" cy="17859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MANO IZQUIERDA</a:t>
            </a:r>
          </a:p>
          <a:p>
            <a:pPr algn="ctr"/>
            <a:r>
              <a:rPr lang="es-ES" dirty="0" smtClean="0"/>
              <a:t>Significa</a:t>
            </a:r>
          </a:p>
          <a:p>
            <a:pPr algn="ctr"/>
            <a:r>
              <a:rPr lang="es-ES" dirty="0" smtClean="0"/>
              <a:t>JUSTICIA</a:t>
            </a:r>
            <a:endParaRPr lang="es-ES" dirty="0"/>
          </a:p>
        </p:txBody>
      </p:sp>
      <p:sp>
        <p:nvSpPr>
          <p:cNvPr id="9" name="8 Proceso alternativo"/>
          <p:cNvSpPr/>
          <p:nvPr/>
        </p:nvSpPr>
        <p:spPr>
          <a:xfrm>
            <a:off x="3500430" y="4214818"/>
            <a:ext cx="2286016" cy="2428892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La silueta de dos </a:t>
            </a:r>
            <a:r>
              <a:rPr lang="es-ES" b="1" dirty="0"/>
              <a:t>manos</a:t>
            </a:r>
            <a:r>
              <a:rPr lang="es-ES" dirty="0"/>
              <a:t> </a:t>
            </a:r>
            <a:r>
              <a:rPr lang="es-ES" dirty="0" smtClean="0"/>
              <a:t> </a:t>
            </a:r>
          </a:p>
          <a:p>
            <a:pPr algn="ctr"/>
            <a:r>
              <a:rPr lang="es-ES" dirty="0" smtClean="0"/>
              <a:t>simbolizan </a:t>
            </a:r>
            <a:r>
              <a:rPr lang="es-ES" dirty="0"/>
              <a:t>la humanidad y la igualdad desde la diferencia 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9 Proceso alternativo"/>
          <p:cNvSpPr/>
          <p:nvPr/>
        </p:nvSpPr>
        <p:spPr>
          <a:xfrm>
            <a:off x="6357950" y="4500570"/>
            <a:ext cx="2428892" cy="185738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MANO DERECHA</a:t>
            </a:r>
          </a:p>
          <a:p>
            <a:pPr algn="ctr"/>
            <a:r>
              <a:rPr lang="es-ES" dirty="0" smtClean="0"/>
              <a:t>Significa</a:t>
            </a:r>
          </a:p>
          <a:p>
            <a:pPr algn="ctr"/>
            <a:r>
              <a:rPr lang="es-ES" dirty="0" smtClean="0"/>
              <a:t>MISERICORDIA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dirty="0" smtClean="0"/>
              <a:t>¿CUÁNDO SE FUNDÓ MANOS UNIDAS?</a:t>
            </a:r>
            <a:endParaRPr lang="es-ES" dirty="0"/>
          </a:p>
        </p:txBody>
      </p:sp>
      <p:sp>
        <p:nvSpPr>
          <p:cNvPr id="5" name="4 Extracto"/>
          <p:cNvSpPr/>
          <p:nvPr/>
        </p:nvSpPr>
        <p:spPr>
          <a:xfrm>
            <a:off x="2500298" y="3143248"/>
            <a:ext cx="4143404" cy="335758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EN</a:t>
            </a:r>
          </a:p>
          <a:p>
            <a:pPr algn="ctr"/>
            <a:r>
              <a:rPr lang="es-ES" sz="3600" dirty="0" smtClean="0"/>
              <a:t>ESPAÑA</a:t>
            </a:r>
          </a:p>
          <a:p>
            <a:pPr algn="ctr"/>
            <a:r>
              <a:rPr lang="es-ES" sz="3600" dirty="0" smtClean="0"/>
              <a:t>1960</a:t>
            </a:r>
            <a:endParaRPr lang="es-E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es-ES" dirty="0">
                <a:solidFill>
                  <a:srgbClr val="7030A0"/>
                </a:solidFill>
              </a:rPr>
              <a:t>¿</a:t>
            </a:r>
            <a:r>
              <a:rPr lang="es-ES" dirty="0" smtClean="0">
                <a:solidFill>
                  <a:srgbClr val="7030A0"/>
                </a:solidFill>
              </a:rPr>
              <a:t>CUÁNDO  SE CELEBRA?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Hexágono"/>
          <p:cNvSpPr/>
          <p:nvPr/>
        </p:nvSpPr>
        <p:spPr>
          <a:xfrm>
            <a:off x="357158" y="2071678"/>
            <a:ext cx="3714776" cy="1857388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El viernes anterior al segundo domingo de febrero</a:t>
            </a:r>
            <a:endParaRPr lang="es-E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5 Pentágono regular"/>
          <p:cNvSpPr/>
          <p:nvPr/>
        </p:nvSpPr>
        <p:spPr>
          <a:xfrm>
            <a:off x="4643438" y="1785926"/>
            <a:ext cx="4000528" cy="4071966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Cada  año  se celebra  como  gesto  de  apoyo  a  los  millones  de  personas  que  sufren  el  hambre  cada  día  en  el  mundo.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Placa"/>
          <p:cNvSpPr/>
          <p:nvPr/>
        </p:nvSpPr>
        <p:spPr>
          <a:xfrm>
            <a:off x="857224" y="4643446"/>
            <a:ext cx="3071834" cy="191453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Este  día  Manos  Unidas  celebra  el  día  del  Ayuno  Voluntario  con  eventos  en  toda  España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286</Words>
  <Application>Microsoft Office PowerPoint</Application>
  <PresentationFormat>Presentación en pantalla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LOGOTIPO Y SU SIGNIFICADO</vt:lpstr>
      <vt:lpstr>¿CUÁNDO SE FUNDÓ MANOS UNIDAS?</vt:lpstr>
      <vt:lpstr>¿CUÁNDO  SE CELEBRA?</vt:lpstr>
      <vt:lpstr>PROYECTOS</vt:lpstr>
      <vt:lpstr>Diapositiva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PAQUI</dc:creator>
  <cp:lastModifiedBy>PAQUI</cp:lastModifiedBy>
  <cp:revision>2</cp:revision>
  <dcterms:created xsi:type="dcterms:W3CDTF">2020-01-10T20:02:47Z</dcterms:created>
  <dcterms:modified xsi:type="dcterms:W3CDTF">2020-01-11T00:24:44Z</dcterms:modified>
</cp:coreProperties>
</file>