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pPr/>
              <a:t>29/05/2020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</a:t>
            </a: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354586"/>
              </p:ext>
            </p:extLst>
          </p:nvPr>
        </p:nvGraphicFramePr>
        <p:xfrm>
          <a:off x="107577" y="872836"/>
          <a:ext cx="11940988" cy="521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18">
                  <a:extLst>
                    <a:ext uri="{9D8B030D-6E8A-4147-A177-3AD203B41FA5}">
                      <a16:colId xmlns="" xmlns:a16="http://schemas.microsoft.com/office/drawing/2014/main" val="1988577445"/>
                    </a:ext>
                  </a:extLst>
                </a:gridCol>
                <a:gridCol w="7973870">
                  <a:extLst>
                    <a:ext uri="{9D8B030D-6E8A-4147-A177-3AD203B41FA5}">
                      <a16:colId xmlns="" xmlns:a16="http://schemas.microsoft.com/office/drawing/2014/main" val="3834785891"/>
                    </a:ext>
                  </a:extLst>
                </a:gridCol>
              </a:tblGrid>
              <a:tr h="415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 smtClean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FRANCISCO JAVIER PASTOR VALVERDE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927867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16/01/20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0202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JUEGO/JUEGOS: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- La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OCA  - 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El paseo del aro  - </a:t>
                      </a:r>
                      <a:r>
                        <a:rPr lang="es-ES" sz="1400" baseline="0" smtClean="0">
                          <a:latin typeface="OpenDyslexic" panose="00000500000000000000" pitchFamily="50" charset="0"/>
                        </a:rPr>
                        <a:t>El relojito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7168953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MATERIALES: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Panel de juego, dado gigante, 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aros,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cuerdas, conos, petos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1412636"/>
                  </a:ext>
                </a:extLst>
              </a:tr>
              <a:tr h="347883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GUÍAS DE JUEGO: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José </a:t>
                      </a:r>
                      <a:r>
                        <a:rPr lang="es-ES" sz="1400" dirty="0" err="1" smtClean="0">
                          <a:latin typeface="OpenDyslexic" panose="00000500000000000000" pitchFamily="50" charset="0"/>
                        </a:rPr>
                        <a:t>Alfonso,Ana</a:t>
                      </a:r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 del Carmen, Juan Javier.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928326"/>
                  </a:ext>
                </a:extLst>
              </a:tr>
              <a:tr h="49635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NIVEL DE PARTICIPACIÓN: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ALUMNADO-DIANA:</a:t>
                      </a:r>
                      <a:r>
                        <a:rPr lang="es-ES" sz="1400" b="1" dirty="0" smtClean="0">
                          <a:latin typeface="OpenDyslexic" panose="00000500000000000000" pitchFamily="50" charset="0"/>
                        </a:rPr>
                        <a:t> Pepe, Zoilo,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 </a:t>
                      </a:r>
                      <a:r>
                        <a:rPr lang="es-ES" sz="1400" b="1" baseline="0" dirty="0" err="1" smtClean="0">
                          <a:latin typeface="OpenDyslexic" panose="00000500000000000000" pitchFamily="50" charset="0"/>
                        </a:rPr>
                        <a:t>Isabella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, Iván, Julián David, Jesús y Álvaro.</a:t>
                      </a:r>
                      <a:endParaRPr lang="es-ES" sz="1400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4363636"/>
                  </a:ext>
                </a:extLst>
              </a:tr>
              <a:tr h="496351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ALUMNADO: </a:t>
                      </a:r>
                      <a:r>
                        <a:rPr lang="es-ES" sz="1400" b="1" baseline="0" dirty="0" smtClean="0">
                          <a:latin typeface="OpenDyslexic" panose="00000500000000000000" pitchFamily="50" charset="0"/>
                        </a:rPr>
                        <a:t>Buena participación del alumnado de distintos niveles, sobre todo de educación infantil y primer ciclo.</a:t>
                      </a:r>
                      <a:endParaRPr lang="es-ES" sz="1400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5328100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OBSERVACIONES: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OpenDyslexic" panose="00000500000000000000" pitchFamily="50" charset="0"/>
                        </a:rPr>
                        <a:t>Buena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participación y guías de juego </a:t>
                      </a:r>
                      <a:r>
                        <a:rPr lang="es-ES" sz="1400" baseline="0" dirty="0" err="1" smtClean="0">
                          <a:latin typeface="OpenDyslexic" panose="00000500000000000000" pitchFamily="50" charset="0"/>
                        </a:rPr>
                        <a:t>supermotivados</a:t>
                      </a:r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 e integradores.</a:t>
                      </a:r>
                      <a:endParaRPr lang="es-ES" sz="14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72149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A TENER EN CUENTA PARA EL PRÓXIMO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PATIO DINÁMICO: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latin typeface="OpenDyslexic" panose="00000500000000000000" pitchFamily="50" charset="0"/>
                        </a:rPr>
                        <a:t>Crear zonas más acotadas para los aros.</a:t>
                      </a:r>
                      <a:endParaRPr lang="es-ES" sz="12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2733209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 smtClean="0">
                          <a:latin typeface="OpenDyslexic" panose="00000500000000000000" pitchFamily="50" charset="0"/>
                        </a:rPr>
                        <a:t>La acotación de zonas es necesaria porque muchos se cruzaban entre los aros y podían caerse o </a:t>
                      </a:r>
                      <a:r>
                        <a:rPr lang="es-ES" sz="1400" baseline="0" smtClean="0">
                          <a:latin typeface="OpenDyslexic" panose="00000500000000000000" pitchFamily="50" charset="0"/>
                        </a:rPr>
                        <a:t>ser golpeados.</a:t>
                      </a:r>
                      <a:endParaRPr lang="es-ES" sz="1400" baseline="0" dirty="0" smtClean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1214" y="6211669"/>
            <a:ext cx="10524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</a:t>
            </a: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174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usuario</cp:lastModifiedBy>
  <cp:revision>10</cp:revision>
  <cp:lastPrinted>2017-02-12T19:07:23Z</cp:lastPrinted>
  <dcterms:created xsi:type="dcterms:W3CDTF">2017-02-12T17:19:52Z</dcterms:created>
  <dcterms:modified xsi:type="dcterms:W3CDTF">2020-05-29T10:27:18Z</dcterms:modified>
</cp:coreProperties>
</file>