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-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988C1-7A56-4D3E-BA2C-69409598FB62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B1E8-A34C-4B2C-BC67-81598BD52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3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AB1E8-A34C-4B2C-BC67-81598BD52FA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10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16846"/>
              </p:ext>
            </p:extLst>
          </p:nvPr>
        </p:nvGraphicFramePr>
        <p:xfrm>
          <a:off x="251012" y="606265"/>
          <a:ext cx="11940988" cy="8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445">
                  <a:extLst>
                    <a:ext uri="{9D8B030D-6E8A-4147-A177-3AD203B41FA5}">
                      <a16:colId xmlns:a16="http://schemas.microsoft.com/office/drawing/2014/main" val="1988577445"/>
                    </a:ext>
                  </a:extLst>
                </a:gridCol>
                <a:gridCol w="7752543">
                  <a:extLst>
                    <a:ext uri="{9D8B030D-6E8A-4147-A177-3AD203B41FA5}">
                      <a16:colId xmlns:a16="http://schemas.microsoft.com/office/drawing/2014/main" val="3834785891"/>
                    </a:ext>
                  </a:extLst>
                </a:gridCol>
              </a:tblGrid>
              <a:tr h="79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Mª JOSÉ REINA LOZANO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27867"/>
                  </a:ext>
                </a:extLst>
              </a:tr>
              <a:tr h="758043"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Del 17 </a:t>
                      </a:r>
                      <a:r>
                        <a:rPr lang="es-ES"/>
                        <a:t>al 21 </a:t>
                      </a:r>
                      <a:r>
                        <a:rPr lang="es-ES" dirty="0"/>
                        <a:t>de Febrero de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02026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JUEGO/JUEGOS: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Zancos, pañuelito de Bob Esponja y gallinita ciega.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68953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MATERIALES: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Antifaces, zancos, tarjetas y pañuelo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412636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GUÍAS DE JUEGO: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Alumnado de 6º ( J.J; L; J. M; y J.A)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28326"/>
                  </a:ext>
                </a:extLst>
              </a:tr>
              <a:tr h="616675">
                <a:tc rowSpan="2"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NIVEL DE PARTICIPACIÓN: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ALUMNADO DIANA: I, J.A.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63636"/>
                  </a:ext>
                </a:extLst>
              </a:tr>
              <a:tr h="795247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>
                          <a:latin typeface="OpenDyslexic" panose="00000500000000000000" pitchFamily="50" charset="0"/>
                        </a:rPr>
                        <a:t> ALUMNADO: </a:t>
                      </a:r>
                      <a:r>
                        <a:rPr lang="es-ES" b="0" baseline="0" dirty="0">
                          <a:latin typeface="OpenDyslexic" panose="00000500000000000000" pitchFamily="50" charset="0"/>
                        </a:rPr>
                        <a:t>alumnado de todas las edades desde Infantil de tres años hasta 6º de Educación Primaria</a:t>
                      </a:r>
                      <a:endParaRPr lang="es-ES" b="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28100"/>
                  </a:ext>
                </a:extLst>
              </a:tr>
              <a:tr h="1476887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OBSERVACIONES:</a:t>
                      </a: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 alumnado muestra motivación por los juegos llevados a cabo en este proyecto “Patios dinámicos”, tal es así que en el juego “Pañuelito de Bob Esponja” tuvimos que inventar personajes de otros dibujos animados debido a la máxima participación del alumnado y éxito del juego.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14967"/>
                  </a:ext>
                </a:extLst>
              </a:tr>
              <a:tr h="981888">
                <a:tc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33209"/>
                  </a:ext>
                </a:extLst>
              </a:tr>
              <a:tr h="981888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Intentar que todo el alumnado DIANA participe.</a:t>
                      </a:r>
                    </a:p>
                    <a:p>
                      <a:r>
                        <a:rPr lang="es-ES" dirty="0"/>
                        <a:t>Se podrían realizar variantes de este juego con otros temas de interés del alumnado (dibujos animados como “la patrulla canina” o incluso personajes de cuentos)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28870" y="6211669"/>
            <a:ext cx="10537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Panorámica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Garabatos</vt:lpstr>
      <vt:lpstr>OpenDyslexic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Mª José Reina Lozano</cp:lastModifiedBy>
  <cp:revision>13</cp:revision>
  <cp:lastPrinted>2017-02-12T19:07:23Z</cp:lastPrinted>
  <dcterms:created xsi:type="dcterms:W3CDTF">2017-02-12T17:19:52Z</dcterms:created>
  <dcterms:modified xsi:type="dcterms:W3CDTF">2020-03-16T10:12:51Z</dcterms:modified>
</cp:coreProperties>
</file>