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3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8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3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6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8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1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21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6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77F9-E9AF-499F-9141-9B284549B8CE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92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6"/>
          <p:cNvSpPr txBox="1"/>
          <p:nvPr/>
        </p:nvSpPr>
        <p:spPr>
          <a:xfrm>
            <a:off x="107577" y="161365"/>
            <a:ext cx="11940988" cy="71147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200" b="1" u="sng" dirty="0" smtClean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PROYECTO </a:t>
            </a:r>
            <a:r>
              <a:rPr lang="es-ES" sz="3200" b="1" u="sng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PATIOS DINÁMICOS</a:t>
            </a:r>
            <a:endParaRPr lang="es-ES" sz="3200" dirty="0">
              <a:effectLst/>
              <a:latin typeface="OpenDyslexic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600" b="1" u="none" strike="noStrike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Garabato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17659"/>
              </p:ext>
            </p:extLst>
          </p:nvPr>
        </p:nvGraphicFramePr>
        <p:xfrm>
          <a:off x="107577" y="872836"/>
          <a:ext cx="11940988" cy="5371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118">
                  <a:extLst>
                    <a:ext uri="{9D8B030D-6E8A-4147-A177-3AD203B41FA5}">
                      <a16:colId xmlns="" xmlns:a16="http://schemas.microsoft.com/office/drawing/2014/main" val="1988577445"/>
                    </a:ext>
                  </a:extLst>
                </a:gridCol>
                <a:gridCol w="7973870">
                  <a:extLst>
                    <a:ext uri="{9D8B030D-6E8A-4147-A177-3AD203B41FA5}">
                      <a16:colId xmlns="" xmlns:a16="http://schemas.microsoft.com/office/drawing/2014/main" val="3834785891"/>
                    </a:ext>
                  </a:extLst>
                </a:gridCol>
              </a:tblGrid>
              <a:tr h="49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PROFE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DE 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JUEGO:</a:t>
                      </a:r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OpenDyslexic" panose="00000500000000000000" pitchFamily="50" charset="0"/>
                          <a:ea typeface="+mn-ea"/>
                          <a:cs typeface="+mn-cs"/>
                        </a:rPr>
                        <a:t>ANA MARÍA JÁNDULA CARMONA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5927867"/>
                  </a:ext>
                </a:extLst>
              </a:tr>
              <a:tr h="473261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FECHA: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OpenDyslexic" panose="00000500000000000000" pitchFamily="50" charset="0"/>
                          <a:ea typeface="+mn-ea"/>
                          <a:cs typeface="+mn-cs"/>
                        </a:rPr>
                        <a:t>DEL 7 AL 18 DE OCTUBRE</a:t>
                      </a:r>
                      <a:endParaRPr kumimoji="0" lang="es-E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402026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JUEGO/JUEGOS: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AEROBIC RECREATIVO, LA BOMBA Y  JUEGO DE THOR.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7168953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MATERIALES: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REPRODUCTOR</a:t>
                      </a:r>
                      <a:r>
                        <a:rPr lang="es-ES" baseline="0" dirty="0" smtClean="0"/>
                        <a:t> DE MÚSICA, PELOTA, ALFOMBRAS, TARJETAS DE THOR Y CUERDA ATADA A UN CUBO.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1412636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GUÍAS DE JUEGO: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JOSE</a:t>
                      </a:r>
                      <a:r>
                        <a:rPr lang="es-ES" baseline="0" dirty="0" smtClean="0"/>
                        <a:t> ALFONSO MOLINA PASTOR Y ANA DEL CARMEN RODRÍGUEZ ANDINO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8928326"/>
                  </a:ext>
                </a:extLst>
              </a:tr>
              <a:tr h="496351"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NIVEL DE PARTICIPACIÓN: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ALUMNADO </a:t>
                      </a:r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DIANA: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ALTO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4363636"/>
                  </a:ext>
                </a:extLst>
              </a:tr>
              <a:tr h="496351">
                <a:tc vMerge="1"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DEMÁS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ALUMNADO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: ALTO</a:t>
                      </a:r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5328100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OBSERVACIONES: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Los niños estaban muy ilusionados</a:t>
                      </a:r>
                      <a:r>
                        <a:rPr lang="es-ES" baseline="0" dirty="0" smtClean="0"/>
                        <a:t> con el juego de Thor y todos querían estar en el centro para mover la cuerda.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7214967"/>
                  </a:ext>
                </a:extLst>
              </a:tr>
              <a:tr h="610135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A TENER EN CUENTA PARA EL PRÓXIMO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PATIO DINÁMICO: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Quizás el cubo que estaba atado a la cuerda era un poco</a:t>
                      </a:r>
                      <a:r>
                        <a:rPr lang="es-ES" baseline="0" dirty="0" smtClean="0"/>
                        <a:t> grande y si les daba en la cabeza a los niños de infantil con fuerza les podía hacer un poco de daño.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2733209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PROPUESTAS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DE MEJORA: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Utilizar</a:t>
                      </a:r>
                      <a:r>
                        <a:rPr lang="es-ES" baseline="0" dirty="0" smtClean="0"/>
                        <a:t> un cubo un poco más pequeño para que no duela si va con </a:t>
                      </a:r>
                      <a:r>
                        <a:rPr lang="es-ES" baseline="0" smtClean="0"/>
                        <a:t>mucha velocidad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959588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741214" y="6211669"/>
            <a:ext cx="10524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en Centros Patios Dinámicos: Por un recreo inclusivo            </a:t>
            </a:r>
            <a:r>
              <a:rPr lang="es-ES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  Coordina:  Yolanda Ortiz Luque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CEIP MARÍA MORENO     Centro acreditado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190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Garabatos</vt:lpstr>
      <vt:lpstr>OpenDyslexic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</dc:creator>
  <cp:lastModifiedBy>HP</cp:lastModifiedBy>
  <cp:revision>9</cp:revision>
  <cp:lastPrinted>2017-02-12T19:07:23Z</cp:lastPrinted>
  <dcterms:created xsi:type="dcterms:W3CDTF">2017-02-12T17:19:52Z</dcterms:created>
  <dcterms:modified xsi:type="dcterms:W3CDTF">2020-04-15T14:02:55Z</dcterms:modified>
</cp:coreProperties>
</file>