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3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886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7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36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64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38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75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15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21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66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23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A77F9-E9AF-499F-9141-9B284549B8CE}" type="datetimeFigureOut">
              <a:rPr lang="es-ES" smtClean="0"/>
              <a:t>25/11/2019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92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 de texto 16"/>
          <p:cNvSpPr txBox="1"/>
          <p:nvPr/>
        </p:nvSpPr>
        <p:spPr>
          <a:xfrm>
            <a:off x="107577" y="161365"/>
            <a:ext cx="11940988" cy="71147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3200" b="1" u="sng" dirty="0" smtClean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DEL PROYECTO </a:t>
            </a:r>
            <a:r>
              <a:rPr lang="es-ES" sz="3200" b="1" u="sng" dirty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PATIOS DINÁMICOS</a:t>
            </a:r>
            <a:endParaRPr lang="es-ES" sz="3200" dirty="0">
              <a:effectLst/>
              <a:latin typeface="OpenDyslexic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3600" b="1" u="none" strike="noStrike" dirty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Garabatos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358181"/>
              </p:ext>
            </p:extLst>
          </p:nvPr>
        </p:nvGraphicFramePr>
        <p:xfrm>
          <a:off x="107577" y="872836"/>
          <a:ext cx="11940988" cy="536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118">
                  <a:extLst>
                    <a:ext uri="{9D8B030D-6E8A-4147-A177-3AD203B41FA5}">
                      <a16:colId xmlns:a16="http://schemas.microsoft.com/office/drawing/2014/main" val="1988577445"/>
                    </a:ext>
                  </a:extLst>
                </a:gridCol>
                <a:gridCol w="7973870">
                  <a:extLst>
                    <a:ext uri="{9D8B030D-6E8A-4147-A177-3AD203B41FA5}">
                      <a16:colId xmlns:a16="http://schemas.microsoft.com/office/drawing/2014/main" val="3834785891"/>
                    </a:ext>
                  </a:extLst>
                </a:gridCol>
              </a:tblGrid>
              <a:tr h="496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PROFE</a:t>
                      </a:r>
                      <a:r>
                        <a:rPr lang="es-ES" b="1" baseline="0" dirty="0" smtClean="0">
                          <a:latin typeface="OpenDyslexic" panose="00000500000000000000" pitchFamily="50" charset="0"/>
                        </a:rPr>
                        <a:t> DE JUEGO:</a:t>
                      </a:r>
                      <a:endParaRPr lang="es-ES" b="1" dirty="0" smtClean="0">
                        <a:latin typeface="OpenDyslexic" panose="00000500000000000000" pitchFamily="50" charset="0"/>
                      </a:endParaRPr>
                    </a:p>
                    <a:p>
                      <a:endParaRPr lang="es-ES" b="1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927867"/>
                  </a:ext>
                </a:extLst>
              </a:tr>
              <a:tr h="610135"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FECHA: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02026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JUEGO/JUEGOS: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168953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MATERIALES: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412636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GUÍAS DE JUEGO: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928326"/>
                  </a:ext>
                </a:extLst>
              </a:tr>
              <a:tr h="496351">
                <a:tc rowSpan="2"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NIVEL DE PARTICIPACIÓN: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ALUMNADO DIANA:</a:t>
                      </a:r>
                      <a:endParaRPr lang="es-ES" b="1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363636"/>
                  </a:ext>
                </a:extLst>
              </a:tr>
              <a:tr h="496351">
                <a:tc vMerge="1">
                  <a:txBody>
                    <a:bodyPr/>
                    <a:lstStyle/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DEMÁS</a:t>
                      </a:r>
                      <a:r>
                        <a:rPr lang="es-ES" b="1" baseline="0" dirty="0" smtClean="0">
                          <a:latin typeface="OpenDyslexic" panose="00000500000000000000" pitchFamily="50" charset="0"/>
                        </a:rPr>
                        <a:t> ALUMNADO:</a:t>
                      </a:r>
                      <a:endParaRPr lang="es-ES" b="1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328100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OBSERVACIONES: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214967"/>
                  </a:ext>
                </a:extLst>
              </a:tr>
              <a:tr h="610135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A TENER EN CUENTA PARA EL PRÓXIMO</a:t>
                      </a:r>
                      <a:r>
                        <a:rPr lang="es-ES" baseline="0" dirty="0" smtClean="0">
                          <a:latin typeface="OpenDyslexic" panose="00000500000000000000" pitchFamily="50" charset="0"/>
                        </a:rPr>
                        <a:t> PATIO DINÁMICO: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733209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PROPUESTAS</a:t>
                      </a:r>
                      <a:r>
                        <a:rPr lang="es-ES" baseline="0" dirty="0" smtClean="0">
                          <a:latin typeface="OpenDyslexic" panose="00000500000000000000" pitchFamily="50" charset="0"/>
                        </a:rPr>
                        <a:t> DE MEJORA: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959588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741214" y="6211669"/>
            <a:ext cx="10524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b="1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Formación en Centros Patios Dinámicos: Por un recreo inclusivo            </a:t>
            </a:r>
            <a:r>
              <a:rPr lang="es-ES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  Coordina:  Yolanda Ortiz Luque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CEIP MARÍA MORENO     Centro acreditado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9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67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Garabatos</vt:lpstr>
      <vt:lpstr>OpenDyslexic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Yolanda</dc:creator>
  <cp:lastModifiedBy>Yolanda Ortiz Luque</cp:lastModifiedBy>
  <cp:revision>6</cp:revision>
  <cp:lastPrinted>2017-02-12T19:07:23Z</cp:lastPrinted>
  <dcterms:created xsi:type="dcterms:W3CDTF">2017-02-12T17:19:52Z</dcterms:created>
  <dcterms:modified xsi:type="dcterms:W3CDTF">2019-11-25T20:20:48Z</dcterms:modified>
</cp:coreProperties>
</file>