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27/05/2020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132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27/05/2020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886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27/05/2020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97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27/05/2020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36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27/05/2020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8648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27/05/2020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0383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27/05/2020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175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27/05/2020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7154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27/05/2020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821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27/05/2020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0662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77F9-E9AF-499F-9141-9B284549B8CE}" type="datetimeFigureOut">
              <a:rPr lang="es-ES" smtClean="0"/>
              <a:t>27/05/2020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0233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A77F9-E9AF-499F-9141-9B284549B8CE}" type="datetimeFigureOut">
              <a:rPr lang="es-ES" smtClean="0"/>
              <a:t>27/05/2020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3001A-1C14-4E2A-A914-13FD374C4F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892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 de texto 16"/>
          <p:cNvSpPr txBox="1"/>
          <p:nvPr/>
        </p:nvSpPr>
        <p:spPr>
          <a:xfrm>
            <a:off x="107577" y="161365"/>
            <a:ext cx="11940988" cy="71147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3200" b="1" u="sng" dirty="0" smtClean="0">
                <a:ln w="11113" cap="flat" cmpd="sng" algn="ctr">
                  <a:solidFill>
                    <a:srgbClr val="C0504D"/>
                  </a:solidFill>
                  <a:prstDash val="solid"/>
                  <a:round/>
                </a:ln>
                <a:solidFill>
                  <a:srgbClr val="E5B8B7"/>
                </a:solidFill>
                <a:effectLst/>
                <a:latin typeface="OpenDyslexic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DEL PROYECTO </a:t>
            </a:r>
            <a:r>
              <a:rPr lang="es-ES" sz="3200" b="1" u="sng" dirty="0">
                <a:ln w="11113" cap="flat" cmpd="sng" algn="ctr">
                  <a:solidFill>
                    <a:srgbClr val="C0504D"/>
                  </a:solidFill>
                  <a:prstDash val="solid"/>
                  <a:round/>
                </a:ln>
                <a:solidFill>
                  <a:srgbClr val="E5B8B7"/>
                </a:solidFill>
                <a:effectLst/>
                <a:latin typeface="OpenDyslexic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PATIOS DINÁMICOS</a:t>
            </a:r>
            <a:endParaRPr lang="es-ES" sz="3200" dirty="0">
              <a:effectLst/>
              <a:latin typeface="OpenDyslexic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3600" b="1" u="none" strike="noStrike" dirty="0">
                <a:ln w="11113" cap="flat" cmpd="sng" algn="ctr">
                  <a:solidFill>
                    <a:srgbClr val="C0504D"/>
                  </a:solidFill>
                  <a:prstDash val="solid"/>
                  <a:round/>
                </a:ln>
                <a:solidFill>
                  <a:srgbClr val="E5B8B7"/>
                </a:solidFill>
                <a:effectLst/>
                <a:latin typeface="Garabatos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28450"/>
              </p:ext>
            </p:extLst>
          </p:nvPr>
        </p:nvGraphicFramePr>
        <p:xfrm>
          <a:off x="107577" y="872836"/>
          <a:ext cx="11940988" cy="5364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7118">
                  <a:extLst>
                    <a:ext uri="{9D8B030D-6E8A-4147-A177-3AD203B41FA5}">
                      <a16:colId xmlns="" xmlns:a16="http://schemas.microsoft.com/office/drawing/2014/main" val="1988577445"/>
                    </a:ext>
                  </a:extLst>
                </a:gridCol>
                <a:gridCol w="7973870">
                  <a:extLst>
                    <a:ext uri="{9D8B030D-6E8A-4147-A177-3AD203B41FA5}">
                      <a16:colId xmlns="" xmlns:a16="http://schemas.microsoft.com/office/drawing/2014/main" val="3834785891"/>
                    </a:ext>
                  </a:extLst>
                </a:gridCol>
              </a:tblGrid>
              <a:tr h="4963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smtClean="0">
                          <a:latin typeface="OpenDyslexic" panose="00000500000000000000" pitchFamily="50" charset="0"/>
                        </a:rPr>
                        <a:t>PROFE</a:t>
                      </a:r>
                      <a:r>
                        <a:rPr lang="es-ES" b="1" baseline="0" dirty="0" smtClean="0">
                          <a:latin typeface="OpenDyslexic" panose="00000500000000000000" pitchFamily="50" charset="0"/>
                        </a:rPr>
                        <a:t> DE JUEGO:</a:t>
                      </a:r>
                      <a:endParaRPr lang="es-ES" b="1" dirty="0" smtClean="0">
                        <a:latin typeface="OpenDyslexic" panose="00000500000000000000" pitchFamily="50" charset="0"/>
                      </a:endParaRPr>
                    </a:p>
                    <a:p>
                      <a:endParaRPr lang="es-ES" b="1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Francisco Jesús Cuenca Prieto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75927867"/>
                  </a:ext>
                </a:extLst>
              </a:tr>
              <a:tr h="610135">
                <a:tc>
                  <a:txBody>
                    <a:bodyPr/>
                    <a:lstStyle/>
                    <a:p>
                      <a:r>
                        <a:rPr lang="es-ES" b="1" dirty="0" smtClean="0">
                          <a:latin typeface="OpenDyslexic" panose="00000500000000000000" pitchFamily="50" charset="0"/>
                        </a:rPr>
                        <a:t>FECHA:03</a:t>
                      </a:r>
                      <a:r>
                        <a:rPr lang="es-ES" b="1" baseline="0" dirty="0" smtClean="0">
                          <a:latin typeface="OpenDyslexic" panose="00000500000000000000" pitchFamily="50" charset="0"/>
                        </a:rPr>
                        <a:t> al 08 de febrero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402026"/>
                  </a:ext>
                </a:extLst>
              </a:tr>
              <a:tr h="496351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JUEGO/JUEGOS: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Taller de magia, la bomba y el lazarillo.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57168953"/>
                  </a:ext>
                </a:extLst>
              </a:tr>
              <a:tr h="496351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MATERIALES: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Ladrillos, antifaces, pelota, llavero de números, materiales del taller de magia.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11412636"/>
                  </a:ext>
                </a:extLst>
              </a:tr>
              <a:tr h="496351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GUÍAS DE JUEGO: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José</a:t>
                      </a:r>
                      <a:r>
                        <a:rPr lang="es-ES" baseline="0" dirty="0" smtClean="0"/>
                        <a:t> María, José Alfonso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58928326"/>
                  </a:ext>
                </a:extLst>
              </a:tr>
              <a:tr h="496351">
                <a:tc rowSpan="2"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NIVEL DE PARTICIPACIÓN: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latin typeface="OpenDyslexic" panose="00000500000000000000" pitchFamily="50" charset="0"/>
                        </a:rPr>
                        <a:t>ALUMNADO DIANA</a:t>
                      </a:r>
                      <a:r>
                        <a:rPr lang="es-ES" b="1" dirty="0" smtClean="0">
                          <a:latin typeface="OpenDyslexic" panose="00000500000000000000" pitchFamily="50" charset="0"/>
                        </a:rPr>
                        <a:t>: Zoilo y Pepe</a:t>
                      </a:r>
                      <a:endParaRPr lang="es-ES" b="1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34363636"/>
                  </a:ext>
                </a:extLst>
              </a:tr>
              <a:tr h="496351">
                <a:tc vMerge="1">
                  <a:txBody>
                    <a:bodyPr/>
                    <a:lstStyle/>
                    <a:p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latin typeface="OpenDyslexic" panose="00000500000000000000" pitchFamily="50" charset="0"/>
                        </a:rPr>
                        <a:t>DEMÁS</a:t>
                      </a:r>
                      <a:r>
                        <a:rPr lang="es-ES" b="1" baseline="0" dirty="0" smtClean="0">
                          <a:latin typeface="OpenDyslexic" panose="00000500000000000000" pitchFamily="50" charset="0"/>
                        </a:rPr>
                        <a:t> ALUMNADO</a:t>
                      </a:r>
                      <a:r>
                        <a:rPr lang="es-ES" b="1" baseline="0" dirty="0" smtClean="0">
                          <a:latin typeface="OpenDyslexic" panose="00000500000000000000" pitchFamily="50" charset="0"/>
                        </a:rPr>
                        <a:t>: alumnado de todos los niveles.</a:t>
                      </a:r>
                      <a:endParaRPr lang="es-ES" b="1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45328100"/>
                  </a:ext>
                </a:extLst>
              </a:tr>
              <a:tr h="496351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OBSERVACIONES: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El ambiente de juego</a:t>
                      </a:r>
                      <a:r>
                        <a:rPr lang="es-ES" baseline="0" dirty="0" smtClean="0"/>
                        <a:t> y la participación es muy buena.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07214967"/>
                  </a:ext>
                </a:extLst>
              </a:tr>
              <a:tr h="610135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A TENER EN CUENTA PARA EL PRÓXIMO</a:t>
                      </a:r>
                      <a:r>
                        <a:rPr lang="es-ES" baseline="0" dirty="0" smtClean="0">
                          <a:latin typeface="OpenDyslexic" panose="00000500000000000000" pitchFamily="50" charset="0"/>
                        </a:rPr>
                        <a:t> PATIO DINÁMICO: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Dividir</a:t>
                      </a:r>
                      <a:r>
                        <a:rPr lang="es-ES" baseline="0" dirty="0" smtClean="0"/>
                        <a:t> las sesiones del taller de magia en tres de 10 minutos cada una por ejemplo.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12733209"/>
                  </a:ext>
                </a:extLst>
              </a:tr>
              <a:tr h="496351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OpenDyslexic" panose="00000500000000000000" pitchFamily="50" charset="0"/>
                        </a:rPr>
                        <a:t>PROPUESTAS</a:t>
                      </a:r>
                      <a:r>
                        <a:rPr lang="es-ES" baseline="0" dirty="0" smtClean="0">
                          <a:latin typeface="OpenDyslexic" panose="00000500000000000000" pitchFamily="50" charset="0"/>
                        </a:rPr>
                        <a:t> DE MEJORA:</a:t>
                      </a:r>
                      <a:endParaRPr lang="es-ES" dirty="0">
                        <a:latin typeface="OpenDyslexic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Lo </a:t>
                      </a:r>
                      <a:r>
                        <a:rPr lang="es-ES" smtClean="0"/>
                        <a:t>anteriormente reseñado.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0959588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741214" y="6211669"/>
            <a:ext cx="105248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es-ES" b="1" i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Formación en Centros Patios Dinámicos: Por un recreo inclusivo            </a:t>
            </a:r>
            <a:r>
              <a:rPr lang="es-ES" b="1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   Coordina:  Yolanda Ortiz Luque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es-ES" b="1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CEIP MARÍA MORENO     Centro acreditado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79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146</Words>
  <Application>Microsoft Office PowerPoint</Application>
  <PresentationFormat>Personalizado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Yolanda</dc:creator>
  <cp:lastModifiedBy>Fran</cp:lastModifiedBy>
  <cp:revision>8</cp:revision>
  <cp:lastPrinted>2017-02-12T19:07:23Z</cp:lastPrinted>
  <dcterms:created xsi:type="dcterms:W3CDTF">2017-02-12T17:19:52Z</dcterms:created>
  <dcterms:modified xsi:type="dcterms:W3CDTF">2020-05-27T10:05:35Z</dcterms:modified>
</cp:coreProperties>
</file>