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8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75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76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6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20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39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63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59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02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77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C2DD-C94C-4FC7-A7B6-8F297D7D5377}" type="datetimeFigureOut">
              <a:rPr lang="es-ES" smtClean="0"/>
              <a:t>15/03/2020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CF04D-E3C5-439F-B55D-05C96A1D90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61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466538" y="947082"/>
            <a:ext cx="3897442" cy="719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502173" y="6090999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3617630" y="6113486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199093" y="6103493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36167" y="6105991"/>
            <a:ext cx="1184223" cy="769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502173" y="4158518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3617630" y="4181005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5199093" y="4171012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2036167" y="4173510"/>
            <a:ext cx="1184223" cy="769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502173" y="2173569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3617630" y="2196056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5199093" y="2186063"/>
            <a:ext cx="1184223" cy="809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036167" y="2188561"/>
            <a:ext cx="1184223" cy="769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 rot="10800000" flipV="1">
            <a:off x="537146" y="3187655"/>
            <a:ext cx="588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OpenDyslexic" panose="00000500000000000000" pitchFamily="50" charset="0"/>
              </a:rPr>
              <a:t>SE FORMAN DOS EQUIPOS Y UN NIÑO/A SOSTIENE UN PAÑUELO.</a:t>
            </a:r>
          </a:p>
        </p:txBody>
      </p:sp>
      <p:sp>
        <p:nvSpPr>
          <p:cNvPr id="25" name="CuadroTexto 24"/>
          <p:cNvSpPr txBox="1"/>
          <p:nvPr/>
        </p:nvSpPr>
        <p:spPr>
          <a:xfrm rot="10800000" flipV="1">
            <a:off x="474689" y="7026404"/>
            <a:ext cx="588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OpenDyslexic" panose="00000500000000000000" pitchFamily="50" charset="0"/>
              </a:rPr>
              <a:t>LOS NIÑOS/AS CON EL PERSONAJE NOMBRADO CORREN A COGER EL PAÑUELO. CADA MIEMBRO VUELVE A SU EQUIPO.</a:t>
            </a:r>
          </a:p>
        </p:txBody>
      </p:sp>
      <p:sp>
        <p:nvSpPr>
          <p:cNvPr id="26" name="CuadroTexto 25"/>
          <p:cNvSpPr txBox="1"/>
          <p:nvPr/>
        </p:nvSpPr>
        <p:spPr>
          <a:xfrm rot="10800000" flipV="1">
            <a:off x="546404" y="4896707"/>
            <a:ext cx="5881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OpenDyslexic" panose="00000500000000000000" pitchFamily="50" charset="0"/>
              </a:rPr>
              <a:t>CADA MIEMBRO DEL EQUIPO SE CUELGA UNA MEDALLA DE UN PERSONAJE EN EL CUELLO. EL NIÑO/A QUE SOSTIENE EL PAÑUELO NOMBRA A UN PERSONAJE.</a:t>
            </a:r>
          </a:p>
        </p:txBody>
      </p:sp>
      <p:sp>
        <p:nvSpPr>
          <p:cNvPr id="29" name="CuadroTexto 28"/>
          <p:cNvSpPr txBox="1"/>
          <p:nvPr/>
        </p:nvSpPr>
        <p:spPr>
          <a:xfrm rot="10800000" flipV="1">
            <a:off x="2068145" y="1135312"/>
            <a:ext cx="313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OpenDyslexic" panose="00000500000000000000" pitchFamily="50" charset="0"/>
              </a:rPr>
              <a:t>PAÑUELITO DE BOB ESPONJA</a:t>
            </a:r>
            <a:endParaRPr lang="es-ES" dirty="0">
              <a:latin typeface="OpenDyslexic" panose="00000500000000000000" pitchFamily="50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45883" b="3924"/>
          <a:stretch/>
        </p:blipFill>
        <p:spPr>
          <a:xfrm>
            <a:off x="5560104" y="139382"/>
            <a:ext cx="1191718" cy="80211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3999"/>
          <a:stretch/>
        </p:blipFill>
        <p:spPr>
          <a:xfrm>
            <a:off x="138660" y="137173"/>
            <a:ext cx="1177203" cy="9702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EA6819-F9FF-4258-BFD0-72BFBEA4D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45" y="2196055"/>
            <a:ext cx="1149251" cy="7994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00DA89-5C86-4569-B30F-BDF154281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46" y="2184393"/>
            <a:ext cx="1197178" cy="79864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52A63B-BFBB-4D0B-8012-13EB62D4CD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818" y="2204518"/>
            <a:ext cx="1197178" cy="78969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425B4BC-E70F-45A9-88E8-B9EA547A3C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145" y="4158518"/>
            <a:ext cx="1149251" cy="82196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EE8B799-6D50-4EA5-B1C5-BBEABE8BA9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2968" y="4113211"/>
            <a:ext cx="1347333" cy="89009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7A665A-DC7F-438D-887F-7EEE59710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7630" y="4158518"/>
            <a:ext cx="1194920" cy="78645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4E19A56-6FB5-4422-85A3-6C704D95CC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145" y="6113486"/>
            <a:ext cx="1149252" cy="80946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84D3EBD-D99A-445C-8ABF-67A2878A4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146" y="6108904"/>
            <a:ext cx="1152244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29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10800000" flipV="1">
            <a:off x="537146" y="3187655"/>
            <a:ext cx="588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OpenDyslexic" panose="00000500000000000000" pitchFamily="50" charset="0"/>
              </a:rPr>
              <a:t>Dirigido a: todo el alumnado (desde infantil hasta 6º de Educación Primaria.</a:t>
            </a:r>
          </a:p>
        </p:txBody>
      </p:sp>
      <p:sp>
        <p:nvSpPr>
          <p:cNvPr id="3" name="CuadroTexto 2"/>
          <p:cNvSpPr txBox="1"/>
          <p:nvPr/>
        </p:nvSpPr>
        <p:spPr>
          <a:xfrm rot="10800000" flipV="1">
            <a:off x="537144" y="1249247"/>
            <a:ext cx="588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OpenDyslexic" panose="00000500000000000000" pitchFamily="50" charset="0"/>
              </a:rPr>
              <a:t>Materiales: Medallas con personajes Bob Esponja  y un pañuelo.</a:t>
            </a:r>
          </a:p>
          <a:p>
            <a:r>
              <a:rPr lang="es-ES" dirty="0">
                <a:latin typeface="OpenDyslexic" panose="00000500000000000000" pitchFamily="50" charset="0"/>
              </a:rPr>
              <a:t>Invención de personajes de otros dibujos animados y de interés por el alumnado.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45" y="249844"/>
            <a:ext cx="1176630" cy="9693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48" y="220059"/>
            <a:ext cx="1194920" cy="79864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 rot="10800000" flipV="1">
            <a:off x="537144" y="4894738"/>
            <a:ext cx="588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OpenDyslexic" panose="00000500000000000000" pitchFamily="50" charset="0"/>
              </a:rPr>
              <a:t>Autoría del juego: Mª José Reina Lozano (CEIP María Moreno) Villanueva de Córdoba.</a:t>
            </a:r>
          </a:p>
        </p:txBody>
      </p:sp>
    </p:spTree>
    <p:extLst>
      <p:ext uri="{BB962C8B-B14F-4D97-AF65-F5344CB8AC3E}">
        <p14:creationId xmlns:p14="http://schemas.microsoft.com/office/powerpoint/2010/main" val="2656137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123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OpenDyslexic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Ortiz Luque</dc:creator>
  <cp:lastModifiedBy>Mª José Reina Lozano</cp:lastModifiedBy>
  <cp:revision>11</cp:revision>
  <dcterms:created xsi:type="dcterms:W3CDTF">2020-01-25T07:52:01Z</dcterms:created>
  <dcterms:modified xsi:type="dcterms:W3CDTF">2020-03-15T16:35:24Z</dcterms:modified>
</cp:coreProperties>
</file>