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6" d="100"/>
          <a:sy n="56" d="100"/>
        </p:scale>
        <p:origin x="21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15T11:36:40.68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83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917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76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60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8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020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39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63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559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02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77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3C2DD-C94C-4FC7-A7B6-8F297D7D5377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661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comments" Target="../comments/comment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466538" y="947082"/>
            <a:ext cx="3897442" cy="7195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¡A PESCAR GRUMETE!</a:t>
            </a:r>
            <a:endParaRPr lang="es-E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036167" y="2188561"/>
            <a:ext cx="1184223" cy="7694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/>
          <p:cNvSpPr txBox="1"/>
          <p:nvPr/>
        </p:nvSpPr>
        <p:spPr>
          <a:xfrm rot="10800000" flipV="1">
            <a:off x="508888" y="3021332"/>
            <a:ext cx="5881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OpenDyslexic" panose="00000500000000000000" pitchFamily="50" charset="0"/>
              </a:rPr>
              <a:t>Vamos a jugar a pescar.</a:t>
            </a:r>
            <a:endParaRPr lang="es-ES" dirty="0">
              <a:latin typeface="OpenDyslexic" panose="00000500000000000000" pitchFamily="50" charset="0"/>
            </a:endParaRPr>
          </a:p>
          <a:p>
            <a:endParaRPr lang="es-ES" dirty="0">
              <a:latin typeface="OpenDyslexic" panose="00000500000000000000" pitchFamily="50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 rot="10800000" flipV="1">
            <a:off x="240661" y="6012367"/>
            <a:ext cx="588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OpenDyslexic" panose="00000500000000000000" pitchFamily="50" charset="0"/>
              </a:rPr>
              <a:t>Tenemos que pescar los peces.</a:t>
            </a:r>
            <a:endParaRPr lang="es-ES" dirty="0">
              <a:latin typeface="OpenDyslexic" panose="00000500000000000000" pitchFamily="50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 rot="10800000" flipV="1">
            <a:off x="337697" y="4542412"/>
            <a:ext cx="5881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OpenDyslexic" panose="00000500000000000000" pitchFamily="50" charset="0"/>
              </a:rPr>
              <a:t>Cogemos un barco y una caña.</a:t>
            </a:r>
            <a:endParaRPr lang="es-ES" dirty="0">
              <a:latin typeface="OpenDyslexic" panose="00000500000000000000" pitchFamily="50" charset="0"/>
            </a:endParaRPr>
          </a:p>
          <a:p>
            <a:endParaRPr lang="es-ES" dirty="0">
              <a:latin typeface="OpenDyslexic" panose="00000500000000000000" pitchFamily="50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r="45883" b="3924"/>
          <a:stretch/>
        </p:blipFill>
        <p:spPr>
          <a:xfrm>
            <a:off x="5560104" y="139382"/>
            <a:ext cx="1191718" cy="80211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53999"/>
          <a:stretch/>
        </p:blipFill>
        <p:spPr>
          <a:xfrm>
            <a:off x="138660" y="137173"/>
            <a:ext cx="1177203" cy="970207"/>
          </a:xfrm>
          <a:prstGeom prst="rect">
            <a:avLst/>
          </a:prstGeom>
        </p:spPr>
      </p:pic>
      <p:pic>
        <p:nvPicPr>
          <p:cNvPr id="1026" name="Picture 2" descr="https://www.pictotraductor.com/img/pictogramas/I13445089862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75" y="1812109"/>
            <a:ext cx="1428750" cy="1145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pictotraductor.com/img/pictogramas/J13445280042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509" y="1834860"/>
            <a:ext cx="1428750" cy="112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pictotraductor.com/img/pictogramas/PRIOMIN13618101541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161" y="1812109"/>
            <a:ext cx="1428750" cy="110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pictotraductor.com/img/pictogramas/P134616661856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93" y="1752085"/>
            <a:ext cx="1428750" cy="116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www.pictotraductor.com/img/pictogramas/C134616660419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09" y="3371466"/>
            <a:ext cx="1428750" cy="112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www.pictotraductor.com/img/pictogramas/134449968322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638" y="3344498"/>
            <a:ext cx="1428750" cy="1150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www.pictotraductor.com/img/pictogramas/Y134616668114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459" y="3339426"/>
            <a:ext cx="1428750" cy="115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www.pictotraductor.com/img/pictogramas/C13461666041079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380" y="3393539"/>
            <a:ext cx="1428750" cy="103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7696" y="4829960"/>
            <a:ext cx="1428750" cy="111042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67484" y="4837709"/>
            <a:ext cx="1428750" cy="1102677"/>
          </a:xfrm>
          <a:prstGeom prst="rect">
            <a:avLst/>
          </a:prstGeom>
        </p:spPr>
      </p:pic>
      <p:pic>
        <p:nvPicPr>
          <p:cNvPr id="1042" name="Picture 18" descr="https://www.pictotraductor.com/img/pictogramas/P134616661856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259" y="4800796"/>
            <a:ext cx="1428750" cy="113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www.pictotraductor.com/img/pictogramas/P1346166618159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911" y="4761780"/>
            <a:ext cx="1428750" cy="117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56175" y="6428180"/>
            <a:ext cx="1110363" cy="1214824"/>
          </a:xfrm>
          <a:prstGeom prst="rect">
            <a:avLst/>
          </a:prstGeom>
        </p:spPr>
      </p:pic>
      <p:pic>
        <p:nvPicPr>
          <p:cNvPr id="1046" name="Picture 22" descr="https://www.pictotraductor.com/img/pictogramas/P1346166618159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53" y="6454494"/>
            <a:ext cx="1174354" cy="1188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s://www.pictotraductor.com/img/pictogramas/E1344508229398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522" y="6453681"/>
            <a:ext cx="1208904" cy="120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286249" y="6428180"/>
            <a:ext cx="1077731" cy="1214824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544244" y="6381699"/>
            <a:ext cx="1207578" cy="1279621"/>
          </a:xfrm>
          <a:prstGeom prst="rect">
            <a:avLst/>
          </a:prstGeom>
        </p:spPr>
      </p:pic>
      <p:sp>
        <p:nvSpPr>
          <p:cNvPr id="19" name="CuadroTexto 18"/>
          <p:cNvSpPr txBox="1"/>
          <p:nvPr/>
        </p:nvSpPr>
        <p:spPr>
          <a:xfrm>
            <a:off x="356175" y="7894124"/>
            <a:ext cx="6247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Metemos los peces dentro del cubo del mismo color.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522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 rot="10800000" flipV="1">
            <a:off x="573955" y="3402370"/>
            <a:ext cx="5881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OpenDyslexic" panose="00000500000000000000" pitchFamily="50" charset="0"/>
              </a:rPr>
              <a:t>Dirigido a: Este juego está dirigido a los alumnos de infantil y primer ciclo principalmente ya que conseguimos desarrollar su motricidad fina.</a:t>
            </a:r>
            <a:endParaRPr lang="es-ES" dirty="0">
              <a:latin typeface="OpenDyslexic" panose="00000500000000000000" pitchFamily="50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 rot="10800000" flipV="1">
            <a:off x="537144" y="1295118"/>
            <a:ext cx="58811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OpenDyslexic" panose="00000500000000000000" pitchFamily="50" charset="0"/>
              </a:rPr>
              <a:t>Materiales: Los materiales que hemos utilizado han sido cajas de cartón para hacer los barcos, goma </a:t>
            </a:r>
            <a:r>
              <a:rPr lang="es-ES" dirty="0" err="1" smtClean="0">
                <a:latin typeface="OpenDyslexic" panose="00000500000000000000" pitchFamily="50" charset="0"/>
              </a:rPr>
              <a:t>eva</a:t>
            </a:r>
            <a:r>
              <a:rPr lang="es-ES" dirty="0" smtClean="0">
                <a:latin typeface="OpenDyslexic" panose="00000500000000000000" pitchFamily="50" charset="0"/>
              </a:rPr>
              <a:t> para realizar los peces e imanes para pegárselos. Para las cañas hemos utilizado cartulinas enrolladas a las que le hemos pegado una cuerda con un clips.</a:t>
            </a:r>
            <a:endParaRPr lang="es-ES" dirty="0">
              <a:latin typeface="OpenDyslexic" panose="00000500000000000000" pitchFamily="50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145" y="249844"/>
            <a:ext cx="1176630" cy="96934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9848" y="220059"/>
            <a:ext cx="1194920" cy="79864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0800000" flipV="1">
            <a:off x="537144" y="4710566"/>
            <a:ext cx="5881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OpenDyslexic" panose="00000500000000000000" pitchFamily="50" charset="0"/>
              </a:rPr>
              <a:t>Autoría del juego: Ana María Jándula Carmona, aunque he visto la idea en internet.</a:t>
            </a:r>
            <a:endParaRPr lang="es-ES" dirty="0">
              <a:latin typeface="OpenDyslexic" panose="00000500000000000000" pitchFamily="50" charset="0"/>
            </a:endParaRPr>
          </a:p>
        </p:txBody>
      </p:sp>
      <p:pic>
        <p:nvPicPr>
          <p:cNvPr id="1026" name="Picture 2" descr="Make fishing boats out of cardboard boxes, lay down a blue tarp to make it look like water, use a sand bucket to put the fish in and use those play fishing poles with fish that you get in any toy section at any large super sto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43" y="5633897"/>
            <a:ext cx="537210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137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122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OpenDyslexic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Yolanda Ortiz Luque</dc:creator>
  <cp:lastModifiedBy>HP</cp:lastModifiedBy>
  <cp:revision>16</cp:revision>
  <dcterms:created xsi:type="dcterms:W3CDTF">2020-01-25T07:52:01Z</dcterms:created>
  <dcterms:modified xsi:type="dcterms:W3CDTF">2020-04-15T09:55:00Z</dcterms:modified>
</cp:coreProperties>
</file>