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61" d="100"/>
          <a:sy n="61" d="100"/>
        </p:scale>
        <p:origin x="-2064" y="23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C2DD-C94C-4FC7-A7B6-8F297D7D5377}" type="datetimeFigureOut">
              <a:rPr lang="es-ES" smtClean="0"/>
              <a:t>27/05/2020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F04D-E3C5-439F-B55D-05C96A1D90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583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C2DD-C94C-4FC7-A7B6-8F297D7D5377}" type="datetimeFigureOut">
              <a:rPr lang="es-ES" smtClean="0"/>
              <a:t>27/05/2020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F04D-E3C5-439F-B55D-05C96A1D90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917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C2DD-C94C-4FC7-A7B6-8F297D7D5377}" type="datetimeFigureOut">
              <a:rPr lang="es-ES" smtClean="0"/>
              <a:t>27/05/2020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F04D-E3C5-439F-B55D-05C96A1D90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476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C2DD-C94C-4FC7-A7B6-8F297D7D5377}" type="datetimeFigureOut">
              <a:rPr lang="es-ES" smtClean="0"/>
              <a:t>27/05/2020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F04D-E3C5-439F-B55D-05C96A1D90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260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C2DD-C94C-4FC7-A7B6-8F297D7D5377}" type="datetimeFigureOut">
              <a:rPr lang="es-ES" smtClean="0"/>
              <a:t>27/05/2020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F04D-E3C5-439F-B55D-05C96A1D90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82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C2DD-C94C-4FC7-A7B6-8F297D7D5377}" type="datetimeFigureOut">
              <a:rPr lang="es-ES" smtClean="0"/>
              <a:t>27/05/2020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F04D-E3C5-439F-B55D-05C96A1D90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020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C2DD-C94C-4FC7-A7B6-8F297D7D5377}" type="datetimeFigureOut">
              <a:rPr lang="es-ES" smtClean="0"/>
              <a:t>27/05/2020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F04D-E3C5-439F-B55D-05C96A1D90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039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C2DD-C94C-4FC7-A7B6-8F297D7D5377}" type="datetimeFigureOut">
              <a:rPr lang="es-ES" smtClean="0"/>
              <a:t>27/05/2020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F04D-E3C5-439F-B55D-05C96A1D90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63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C2DD-C94C-4FC7-A7B6-8F297D7D5377}" type="datetimeFigureOut">
              <a:rPr lang="es-ES" smtClean="0"/>
              <a:t>27/05/2020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F04D-E3C5-439F-B55D-05C96A1D90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559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C2DD-C94C-4FC7-A7B6-8F297D7D5377}" type="datetimeFigureOut">
              <a:rPr lang="es-ES" smtClean="0"/>
              <a:t>27/05/2020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F04D-E3C5-439F-B55D-05C96A1D90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5026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C2DD-C94C-4FC7-A7B6-8F297D7D5377}" type="datetimeFigureOut">
              <a:rPr lang="es-ES" smtClean="0"/>
              <a:t>27/05/2020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F04D-E3C5-439F-B55D-05C96A1D90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977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3C2DD-C94C-4FC7-A7B6-8F297D7D5377}" type="datetimeFigureOut">
              <a:rPr lang="es-ES" smtClean="0"/>
              <a:t>27/05/2020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CF04D-E3C5-439F-B55D-05C96A1D90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661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466538" y="947082"/>
            <a:ext cx="3897442" cy="7195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502173" y="6090999"/>
            <a:ext cx="1184223" cy="809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3617630" y="6113486"/>
            <a:ext cx="1184223" cy="809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5199093" y="6103493"/>
            <a:ext cx="1184223" cy="809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2036167" y="6105991"/>
            <a:ext cx="1184223" cy="7694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/>
          <p:cNvSpPr/>
          <p:nvPr/>
        </p:nvSpPr>
        <p:spPr>
          <a:xfrm>
            <a:off x="502173" y="4158518"/>
            <a:ext cx="1184223" cy="809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/>
          <p:cNvSpPr/>
          <p:nvPr/>
        </p:nvSpPr>
        <p:spPr>
          <a:xfrm>
            <a:off x="2823147" y="4167475"/>
            <a:ext cx="1184223" cy="809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/>
          <p:cNvSpPr/>
          <p:nvPr/>
        </p:nvSpPr>
        <p:spPr>
          <a:xfrm>
            <a:off x="5199093" y="4171012"/>
            <a:ext cx="1184223" cy="809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/>
          <p:cNvSpPr/>
          <p:nvPr/>
        </p:nvSpPr>
        <p:spPr>
          <a:xfrm>
            <a:off x="502173" y="2173569"/>
            <a:ext cx="1184223" cy="809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/>
          <p:cNvSpPr/>
          <p:nvPr/>
        </p:nvSpPr>
        <p:spPr>
          <a:xfrm>
            <a:off x="3617630" y="2196056"/>
            <a:ext cx="1184223" cy="809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/>
          <p:cNvSpPr/>
          <p:nvPr/>
        </p:nvSpPr>
        <p:spPr>
          <a:xfrm>
            <a:off x="5199093" y="2186063"/>
            <a:ext cx="1184223" cy="809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Rectángulo 22"/>
          <p:cNvSpPr/>
          <p:nvPr/>
        </p:nvSpPr>
        <p:spPr>
          <a:xfrm>
            <a:off x="2036167" y="2188561"/>
            <a:ext cx="1184223" cy="7694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CuadroTexto 23"/>
          <p:cNvSpPr txBox="1"/>
          <p:nvPr/>
        </p:nvSpPr>
        <p:spPr>
          <a:xfrm rot="10800000" flipV="1">
            <a:off x="521648" y="3230310"/>
            <a:ext cx="5881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OpenDyslexic" panose="00000500000000000000" pitchFamily="50" charset="0"/>
              </a:rPr>
              <a:t>Elegimos por sorteo el tipo de circuito en el que nos toca participar.</a:t>
            </a:r>
            <a:endParaRPr lang="es-ES" dirty="0">
              <a:latin typeface="OpenDyslexic" panose="00000500000000000000" pitchFamily="50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 rot="10800000" flipV="1">
            <a:off x="474688" y="7184467"/>
            <a:ext cx="5881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OpenDyslexic" panose="00000500000000000000" pitchFamily="50" charset="0"/>
              </a:rPr>
              <a:t>Tenemos que dar golpes con el dedo índice de nuestra mano dominante al tapón sin salirnos del circuito.</a:t>
            </a:r>
          </a:p>
        </p:txBody>
      </p:sp>
      <p:sp>
        <p:nvSpPr>
          <p:cNvPr id="26" name="CuadroTexto 25"/>
          <p:cNvSpPr txBox="1"/>
          <p:nvPr/>
        </p:nvSpPr>
        <p:spPr>
          <a:xfrm rot="10800000" flipV="1">
            <a:off x="322464" y="5025710"/>
            <a:ext cx="5881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OpenDyslexic" panose="00000500000000000000" pitchFamily="50" charset="0"/>
              </a:rPr>
              <a:t>Adecuamos el tamaño del tapón a la destreza motora (motricidad fina) del alumno/a.</a:t>
            </a:r>
            <a:endParaRPr lang="es-ES" dirty="0">
              <a:latin typeface="OpenDyslexic" panose="00000500000000000000" pitchFamily="50" charset="0"/>
            </a:endParaRPr>
          </a:p>
          <a:p>
            <a:endParaRPr lang="es-ES" dirty="0">
              <a:latin typeface="OpenDyslexic" panose="00000500000000000000" pitchFamily="50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 rot="10800000" flipV="1">
            <a:off x="474688" y="8531714"/>
            <a:ext cx="5881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OpenDyslexic" panose="00000500000000000000" pitchFamily="50" charset="0"/>
              </a:rPr>
              <a:t>Fuente: </a:t>
            </a:r>
            <a:r>
              <a:rPr lang="es-ES" dirty="0" err="1" smtClean="0">
                <a:latin typeface="OpenDyslexic" panose="00000500000000000000" pitchFamily="50" charset="0"/>
              </a:rPr>
              <a:t>Arasaacc</a:t>
            </a:r>
            <a:r>
              <a:rPr lang="es-ES" dirty="0" smtClean="0">
                <a:latin typeface="OpenDyslexic" panose="00000500000000000000" pitchFamily="50" charset="0"/>
              </a:rPr>
              <a:t>….</a:t>
            </a:r>
            <a:endParaRPr lang="es-ES" dirty="0">
              <a:latin typeface="OpenDyslexic" panose="00000500000000000000" pitchFamily="50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 rot="10800000" flipV="1">
            <a:off x="537146" y="1163147"/>
            <a:ext cx="5881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OpenDyslexic" panose="00000500000000000000" pitchFamily="50" charset="0"/>
              </a:rPr>
              <a:t>Circuito con tapones</a:t>
            </a:r>
            <a:endParaRPr lang="es-ES" dirty="0">
              <a:latin typeface="OpenDyslexic" panose="00000500000000000000" pitchFamily="50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r="45883" b="3924"/>
          <a:stretch/>
        </p:blipFill>
        <p:spPr>
          <a:xfrm>
            <a:off x="5560104" y="139382"/>
            <a:ext cx="1191718" cy="80211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53999"/>
          <a:stretch/>
        </p:blipFill>
        <p:spPr>
          <a:xfrm>
            <a:off x="138660" y="137173"/>
            <a:ext cx="1177203" cy="970207"/>
          </a:xfrm>
          <a:prstGeom prst="rect">
            <a:avLst/>
          </a:prstGeom>
        </p:spPr>
      </p:pic>
      <p:pic>
        <p:nvPicPr>
          <p:cNvPr id="1026" name="Picture 2" descr="C:\Users\Fran\AppData\Local\Temp\Rar$DIa4132.7447\afortunad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301" y="1919332"/>
            <a:ext cx="1307954" cy="1307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Fran\AppData\Local\Temp\Rar$DIa4132.16610\dad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51" y="1919332"/>
            <a:ext cx="1307954" cy="1307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Fran\AppData\Local\Temp\Rar$DIa4132.20997\calzada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055" y="1891914"/>
            <a:ext cx="1335372" cy="133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Fran\AppData\Local\Temp\Rar$DIa4132.25993\carreteras_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076" y="1907183"/>
            <a:ext cx="1332256" cy="133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Fran\AppData\Local\Temp\Rar$DIa4132.29619\tamaño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73" y="3876642"/>
            <a:ext cx="1184223" cy="118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Fran\AppData\Local\Temp\Rar$DIa4132.45460\tapón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825" y="3843319"/>
            <a:ext cx="1250867" cy="1250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Fran\AppData\Local\Temp\Rar$DIa3568.10903\golpear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78" y="5911665"/>
            <a:ext cx="1280012" cy="1280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Fran\AppData\Local\Temp\Rar$DIa3568.15275\crío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093" y="3843319"/>
            <a:ext cx="1250867" cy="1250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Fran\AppData\Local\Temp\Rar$DIa3568.20602\dedos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301" y="5911665"/>
            <a:ext cx="1329551" cy="1329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630" y="5923815"/>
            <a:ext cx="1249362" cy="125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222" y="5862939"/>
            <a:ext cx="1328738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5229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 rot="10800000" flipV="1">
            <a:off x="537146" y="2633659"/>
            <a:ext cx="58811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OpenDyslexic" panose="00000500000000000000" pitchFamily="50" charset="0"/>
              </a:rPr>
              <a:t>Dirigido a:</a:t>
            </a:r>
          </a:p>
          <a:p>
            <a:r>
              <a:rPr lang="es-ES" dirty="0" smtClean="0">
                <a:latin typeface="OpenDyslexic" panose="00000500000000000000" pitchFamily="50" charset="0"/>
              </a:rPr>
              <a:t>- A todo el alumnado</a:t>
            </a:r>
            <a:r>
              <a:rPr lang="es-ES" dirty="0">
                <a:latin typeface="OpenDyslexic" panose="00000500000000000000" pitchFamily="50" charset="0"/>
              </a:rPr>
              <a:t> </a:t>
            </a:r>
            <a:r>
              <a:rPr lang="es-ES" dirty="0" smtClean="0">
                <a:latin typeface="OpenDyslexic" panose="00000500000000000000" pitchFamily="50" charset="0"/>
              </a:rPr>
              <a:t>aunque va encaminado especialmente para trabajar la motricidad fina y la coordinación óculo manual en el alumnado de educación Infantil y primer ciclo de Primaria.</a:t>
            </a:r>
          </a:p>
        </p:txBody>
      </p:sp>
      <p:sp>
        <p:nvSpPr>
          <p:cNvPr id="3" name="CuadroTexto 2"/>
          <p:cNvSpPr txBox="1"/>
          <p:nvPr/>
        </p:nvSpPr>
        <p:spPr>
          <a:xfrm rot="10800000" flipV="1">
            <a:off x="537145" y="1110748"/>
            <a:ext cx="58811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OpenDyslexic" panose="00000500000000000000" pitchFamily="50" charset="0"/>
              </a:rPr>
              <a:t>Materiales: </a:t>
            </a:r>
          </a:p>
          <a:p>
            <a:pPr marL="285750" indent="-285750">
              <a:buFontTx/>
              <a:buChar char="-"/>
            </a:pPr>
            <a:r>
              <a:rPr lang="es-ES" dirty="0" smtClean="0">
                <a:latin typeface="OpenDyslexic" panose="00000500000000000000" pitchFamily="50" charset="0"/>
              </a:rPr>
              <a:t>Pintura de diferentes colores para hacer los circuitos en el patio.</a:t>
            </a:r>
          </a:p>
          <a:p>
            <a:pPr marL="285750" indent="-285750">
              <a:buFontTx/>
              <a:buChar char="-"/>
            </a:pPr>
            <a:r>
              <a:rPr lang="es-ES" dirty="0" smtClean="0">
                <a:latin typeface="OpenDyslexic" panose="00000500000000000000" pitchFamily="50" charset="0"/>
              </a:rPr>
              <a:t>Tapones de diferentes tamaños.</a:t>
            </a:r>
          </a:p>
          <a:p>
            <a:endParaRPr lang="es-ES" dirty="0">
              <a:latin typeface="OpenDyslexic" panose="00000500000000000000" pitchFamily="50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145" y="249844"/>
            <a:ext cx="1176630" cy="96934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9848" y="220059"/>
            <a:ext cx="1194920" cy="79864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10800000" flipV="1">
            <a:off x="537144" y="4849065"/>
            <a:ext cx="5881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OpenDyslexic" panose="00000500000000000000" pitchFamily="50" charset="0"/>
              </a:rPr>
              <a:t>Autoría del juego: </a:t>
            </a:r>
          </a:p>
          <a:p>
            <a:r>
              <a:rPr lang="es-ES" dirty="0" smtClean="0">
                <a:latin typeface="OpenDyslexic" panose="00000500000000000000" pitchFamily="50" charset="0"/>
              </a:rPr>
              <a:t>Francisco Jesús Cuenca Prieto.</a:t>
            </a:r>
            <a:endParaRPr lang="es-ES" dirty="0">
              <a:latin typeface="OpenDyslexic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1378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118</Words>
  <Application>Microsoft Office PowerPoint</Application>
  <PresentationFormat>Presentación en pantalla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Yolanda Ortiz Luque</dc:creator>
  <cp:lastModifiedBy>Fran</cp:lastModifiedBy>
  <cp:revision>17</cp:revision>
  <dcterms:created xsi:type="dcterms:W3CDTF">2020-01-25T07:52:01Z</dcterms:created>
  <dcterms:modified xsi:type="dcterms:W3CDTF">2020-05-27T09:41:39Z</dcterms:modified>
</cp:coreProperties>
</file>