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9750" cy="100218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0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7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5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9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47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26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29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41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2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98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37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C860-562D-47F3-92C1-1273105CA9D0}" type="datetimeFigureOut">
              <a:rPr lang="es-ES" smtClean="0"/>
              <a:t>17/02/2020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DDB9-15AD-4AD3-976B-5A3822890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8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4" y="3800104"/>
            <a:ext cx="2508221" cy="30578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2" y="202286"/>
            <a:ext cx="2505673" cy="30604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18" y="202286"/>
            <a:ext cx="2460607" cy="30604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28" y="3657322"/>
            <a:ext cx="2462997" cy="30604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8487" t="15081" r="3915" b="9834"/>
          <a:stretch/>
        </p:blipFill>
        <p:spPr>
          <a:xfrm>
            <a:off x="5542998" y="483916"/>
            <a:ext cx="3241964" cy="27788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998" y="3797543"/>
            <a:ext cx="3243353" cy="27800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2496" y="138543"/>
            <a:ext cx="2762250" cy="31242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2496" y="3593579"/>
            <a:ext cx="2762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59"/>
            <a:ext cx="2256312" cy="33906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" y="3419892"/>
            <a:ext cx="2255716" cy="33896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312" y="212087"/>
            <a:ext cx="2513424" cy="33529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966" y="3493552"/>
            <a:ext cx="2511770" cy="33530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09" y="212087"/>
            <a:ext cx="2540000" cy="3098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69" y="3493552"/>
            <a:ext cx="2540000" cy="3098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38" y="159802"/>
            <a:ext cx="3409950" cy="333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38" y="3524250"/>
            <a:ext cx="3409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7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Ortiz Luque</dc:creator>
  <cp:lastModifiedBy>Yolanda Ortiz Luque</cp:lastModifiedBy>
  <cp:revision>4</cp:revision>
  <cp:lastPrinted>2020-02-17T21:54:41Z</cp:lastPrinted>
  <dcterms:created xsi:type="dcterms:W3CDTF">2020-02-17T21:34:01Z</dcterms:created>
  <dcterms:modified xsi:type="dcterms:W3CDTF">2020-02-17T21:55:30Z</dcterms:modified>
</cp:coreProperties>
</file>