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6" r:id="rId3"/>
    <p:sldId id="257" r:id="rId4"/>
    <p:sldId id="261" r:id="rId5"/>
    <p:sldId id="258" r:id="rId6"/>
    <p:sldId id="259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66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571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058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1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8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700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30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73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32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346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484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0070C0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D426DED-8791-4328-A504-2A4799C7D1DF}" type="datetimeFigureOut">
              <a:rPr lang="es-ES" smtClean="0"/>
              <a:t>15/11/2019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A6614D9-17D6-42DF-81A6-E789B5E3B63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938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4"/>
          </p:nvPr>
        </p:nvSpPr>
        <p:spPr>
          <a:xfrm>
            <a:off x="6269173" y="5831633"/>
            <a:ext cx="5823300" cy="858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Juan Antonio Nuñez Escobar</a:t>
            </a:r>
          </a:p>
          <a:p>
            <a:pPr marL="45720" indent="0"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1º B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1143000" y="4627984"/>
            <a:ext cx="1623527" cy="727788"/>
          </a:xfrm>
          <a:prstGeom prst="rightArrow">
            <a:avLst/>
          </a:prstGeom>
          <a:solidFill>
            <a:srgbClr val="002060"/>
          </a:solidFill>
          <a:ln>
            <a:gradFill>
              <a:gsLst>
                <a:gs pos="34484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Flecha derecha 5"/>
          <p:cNvSpPr/>
          <p:nvPr/>
        </p:nvSpPr>
        <p:spPr>
          <a:xfrm>
            <a:off x="5194351" y="4655813"/>
            <a:ext cx="1623527" cy="727788"/>
          </a:xfrm>
          <a:prstGeom prst="rightArrow">
            <a:avLst/>
          </a:prstGeom>
          <a:solidFill>
            <a:srgbClr val="002060"/>
          </a:solidFill>
          <a:ln>
            <a:gradFill>
              <a:gsLst>
                <a:gs pos="34484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9460308" y="4663588"/>
            <a:ext cx="1558212" cy="799322"/>
          </a:xfrm>
          <a:prstGeom prst="rightArrow">
            <a:avLst/>
          </a:prstGeom>
          <a:solidFill>
            <a:srgbClr val="002060"/>
          </a:solidFill>
          <a:ln>
            <a:gradFill>
              <a:gsLst>
                <a:gs pos="26557">
                  <a:srgbClr val="FF0000"/>
                </a:gs>
                <a:gs pos="6105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41" y="2218551"/>
            <a:ext cx="1760686" cy="2156841"/>
          </a:xfrm>
          <a:prstGeom prst="rect">
            <a:avLst/>
          </a:prstGeom>
        </p:spPr>
      </p:pic>
      <p:sp>
        <p:nvSpPr>
          <p:cNvPr id="14" name="Llamada rectangular redondeada 13"/>
          <p:cNvSpPr/>
          <p:nvPr/>
        </p:nvSpPr>
        <p:spPr>
          <a:xfrm>
            <a:off x="2249144" y="329179"/>
            <a:ext cx="7040880" cy="1362707"/>
          </a:xfrm>
          <a:prstGeom prst="wedgeRoundRectCallout">
            <a:avLst>
              <a:gd name="adj1" fmla="val -54"/>
              <a:gd name="adj2" fmla="val 79580"/>
              <a:gd name="adj3" fmla="val 16667"/>
            </a:avLst>
          </a:prstGeom>
          <a:pattFill prst="pct5">
            <a:fgClr>
              <a:srgbClr val="00B0F0"/>
            </a:fgClr>
            <a:bgClr>
              <a:srgbClr val="002060"/>
            </a:bgClr>
          </a:patt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ABOUT ME</a:t>
            </a:r>
          </a:p>
          <a:p>
            <a:pPr algn="ctr"/>
            <a:endParaRPr lang="es-ES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5" name="AUD-20191112-WA0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171" y="61585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70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 rot="845848">
            <a:off x="4170784" y="1054359"/>
            <a:ext cx="2733869" cy="1450716"/>
          </a:xfrm>
          <a:noFill/>
        </p:spPr>
        <p:txBody>
          <a:bodyPr>
            <a:normAutofit/>
          </a:bodyPr>
          <a:lstStyle/>
          <a:p>
            <a:pPr algn="l"/>
            <a:r>
              <a:rPr lang="es-ES" sz="4000" i="1" dirty="0" smtClean="0"/>
              <a:t>                                          </a:t>
            </a:r>
            <a:r>
              <a:rPr lang="es-ES" sz="2000" i="1" dirty="0" smtClean="0"/>
              <a:t>                                   </a:t>
            </a:r>
            <a:endParaRPr lang="es-ES" sz="2000" i="1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1143000" y="2721482"/>
            <a:ext cx="4754880" cy="3263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i="1" dirty="0" smtClean="0"/>
          </a:p>
          <a:p>
            <a:pPr marL="0" indent="0">
              <a:buNone/>
            </a:pPr>
            <a:endParaRPr lang="es-ES" sz="36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s-E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is Juan Antonio</a:t>
            </a:r>
          </a:p>
          <a:p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8" y="2571048"/>
            <a:ext cx="4294909" cy="2978037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 rot="1576270">
            <a:off x="4161474" y="508803"/>
            <a:ext cx="2892488" cy="2542996"/>
          </a:xfrm>
          <a:prstGeom prst="rightArrow">
            <a:avLst/>
          </a:prstGeom>
          <a:solidFill>
            <a:srgbClr val="00B0F0"/>
          </a:solidFill>
          <a:ln>
            <a:gradFill>
              <a:gsLst>
                <a:gs pos="46028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  <a:effectLst>
            <a:softEdge rad="31750"/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i="1" dirty="0" smtClean="0">
              <a:solidFill>
                <a:schemeClr val="bg1"/>
              </a:solidFill>
            </a:endParaRPr>
          </a:p>
          <a:p>
            <a:pPr algn="ctr"/>
            <a:r>
              <a:rPr lang="es-E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s-E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me</a:t>
            </a:r>
          </a:p>
          <a:p>
            <a:pPr algn="ctr"/>
            <a:endParaRPr lang="es-E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7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17240" y="2719322"/>
            <a:ext cx="6969968" cy="338328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s-ES" sz="3200" i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s-E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12 years old and my birthday </a:t>
            </a:r>
            <a:r>
              <a:rPr lang="es-E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</a:p>
          <a:p>
            <a:pPr marL="45720" indent="0">
              <a:buNone/>
            </a:pPr>
            <a:r>
              <a:rPr lang="es-E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th  </a:t>
            </a:r>
            <a:r>
              <a:rPr lang="es-E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</a:t>
            </a:r>
          </a:p>
          <a:p>
            <a:pPr marL="0" indent="0">
              <a:buNone/>
            </a:pPr>
            <a:r>
              <a:rPr lang="es-E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    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</p:txBody>
      </p:sp>
      <p:pic>
        <p:nvPicPr>
          <p:cNvPr id="22" name="Marcador de contenido 2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61" y="2277729"/>
            <a:ext cx="3004457" cy="4266466"/>
          </a:xfrm>
        </p:spPr>
      </p:pic>
      <p:sp>
        <p:nvSpPr>
          <p:cNvPr id="15" name="Onda 14"/>
          <p:cNvSpPr/>
          <p:nvPr/>
        </p:nvSpPr>
        <p:spPr>
          <a:xfrm>
            <a:off x="3920827" y="566326"/>
            <a:ext cx="3782291" cy="1803862"/>
          </a:xfrm>
          <a:prstGeom prst="wave">
            <a:avLst>
              <a:gd name="adj1" fmla="val 12500"/>
              <a:gd name="adj2" fmla="val 4176"/>
            </a:avLst>
          </a:prstGeom>
          <a:solidFill>
            <a:srgbClr val="00B0F0"/>
          </a:solidFill>
          <a:ln>
            <a:gradFill>
              <a:gsLst>
                <a:gs pos="38036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BIRTDAY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9" name="Conector angular 18"/>
          <p:cNvCxnSpPr/>
          <p:nvPr/>
        </p:nvCxnSpPr>
        <p:spPr>
          <a:xfrm>
            <a:off x="6839340" y="3545632"/>
            <a:ext cx="1744823" cy="961054"/>
          </a:xfrm>
          <a:prstGeom prst="bentConnector3">
            <a:avLst/>
          </a:prstGeom>
          <a:ln cmpd="dbl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4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143000" y="2001511"/>
            <a:ext cx="4754880" cy="41032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i="1" dirty="0"/>
              <a:t> 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mother ´s name is Angeles and  my father ´s name is Juan Antonio.I haven ´t got </a:t>
            </a: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brothers or sisters.</a:t>
            </a:r>
            <a:endParaRPr lang="es-E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606073" y="2001511"/>
            <a:ext cx="5337110" cy="44832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got </a:t>
            </a: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uncle, and his 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is Juan Antonio. My aunts names´are Eva, Manoli and Juana.</a:t>
            </a:r>
          </a:p>
          <a:p>
            <a:pPr marL="0" indent="0" algn="just">
              <a:buNone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have got eight cousins! Their names are </a:t>
            </a: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Ainhoa,Melanie,Tania,Lupe,Emilio,Susana,Tamara 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Lorena.</a:t>
            </a:r>
            <a:endParaRPr lang="es-E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cousin Tamara´s daughter name is Amanda she is 1 year old and Susana´s son         </a:t>
            </a:r>
          </a:p>
          <a:p>
            <a:pPr marL="0" indent="0" algn="just">
              <a:buNone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name is </a:t>
            </a: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Aitor. He 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7 years old.</a:t>
            </a:r>
          </a:p>
          <a:p>
            <a:pPr marL="0" indent="0" algn="just">
              <a:buNone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My grandmother Emilia has got a </a:t>
            </a: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 and 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name is </a:t>
            </a: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Yaki.My 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cousin Melanie has got </a:t>
            </a:r>
          </a:p>
          <a:p>
            <a:pPr marL="0" indent="0" algn="just">
              <a:buNone/>
            </a:pP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 dog ist name is Mia.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14" y="3608908"/>
            <a:ext cx="3568451" cy="2705385"/>
          </a:xfrm>
          <a:prstGeom prst="rect">
            <a:avLst/>
          </a:prstGeom>
        </p:spPr>
      </p:pic>
      <p:sp>
        <p:nvSpPr>
          <p:cNvPr id="8" name="Proceso alternativo 7"/>
          <p:cNvSpPr/>
          <p:nvPr/>
        </p:nvSpPr>
        <p:spPr>
          <a:xfrm>
            <a:off x="4139059" y="544441"/>
            <a:ext cx="3517641" cy="979715"/>
          </a:xfrm>
          <a:prstGeom prst="flowChartAlternateProcess">
            <a:avLst/>
          </a:prstGeom>
          <a:solidFill>
            <a:srgbClr val="00B0F0"/>
          </a:solidFill>
          <a:ln>
            <a:gradFill>
              <a:gsLst>
                <a:gs pos="0">
                  <a:schemeClr val="bg1"/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FAMILY</a:t>
            </a:r>
          </a:p>
        </p:txBody>
      </p:sp>
      <p:sp>
        <p:nvSpPr>
          <p:cNvPr id="14" name="Flecha abajo 13"/>
          <p:cNvSpPr/>
          <p:nvPr/>
        </p:nvSpPr>
        <p:spPr>
          <a:xfrm>
            <a:off x="3329162" y="3132347"/>
            <a:ext cx="382555" cy="291465"/>
          </a:xfrm>
          <a:prstGeom prst="downArrow">
            <a:avLst/>
          </a:prstGeom>
          <a:solidFill>
            <a:srgbClr val="002060"/>
          </a:solidFill>
          <a:ln>
            <a:gradFill>
              <a:gsLst>
                <a:gs pos="32708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6463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2057399"/>
            <a:ext cx="10790853" cy="4632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´m from spain.I live in Francisco Mallen Bravo street, in Villanueva del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Río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Minas</a:t>
            </a:r>
            <a:endParaRPr lang="es-E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92" y="3274350"/>
            <a:ext cx="5943601" cy="309969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068146" y="173308"/>
            <a:ext cx="3494855" cy="1163380"/>
          </a:xfrm>
          <a:prstGeom prst="roundRect">
            <a:avLst/>
          </a:prstGeom>
          <a:solidFill>
            <a:srgbClr val="00B0F0"/>
          </a:solidFill>
          <a:ln>
            <a:gradFill>
              <a:gsLst>
                <a:gs pos="60162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HOME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5573258" y="2623082"/>
            <a:ext cx="484632" cy="373225"/>
          </a:xfrm>
          <a:prstGeom prst="downArrow">
            <a:avLst/>
          </a:prstGeom>
          <a:solidFill>
            <a:srgbClr val="002060"/>
          </a:solidFill>
          <a:ln>
            <a:gradFill>
              <a:gsLst>
                <a:gs pos="4514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193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idx="1"/>
          </p:nvPr>
        </p:nvSpPr>
        <p:spPr>
          <a:xfrm>
            <a:off x="1143000" y="2547257"/>
            <a:ext cx="4754880" cy="1539551"/>
          </a:xfrm>
        </p:spPr>
        <p:txBody>
          <a:bodyPr>
            <a:normAutofit fontScale="92500" lnSpcReduction="10000"/>
          </a:bodyPr>
          <a:lstStyle/>
          <a:p>
            <a:r>
              <a:rPr lang="es-ES" i="1" u="sng" dirty="0" smtClean="0"/>
              <a:t>      </a:t>
            </a:r>
          </a:p>
          <a:p>
            <a:r>
              <a:rPr lang="es-ES" i="1" dirty="0" smtClean="0"/>
              <a:t>           </a:t>
            </a:r>
          </a:p>
          <a:p>
            <a:endParaRPr lang="es-ES" i="1" dirty="0"/>
          </a:p>
          <a:p>
            <a:endParaRPr lang="es-ES" i="1" dirty="0" smtClean="0"/>
          </a:p>
          <a:p>
            <a:r>
              <a:rPr lang="es-ES" i="1" dirty="0" smtClean="0"/>
              <a:t> </a:t>
            </a:r>
            <a:r>
              <a:rPr lang="es-ES" sz="2800" i="1" dirty="0" smtClean="0">
                <a:solidFill>
                  <a:schemeClr val="bg1"/>
                </a:solidFill>
              </a:rPr>
              <a:t>My </a:t>
            </a:r>
            <a:r>
              <a:rPr lang="es-ES" sz="2800" i="1" dirty="0">
                <a:solidFill>
                  <a:schemeClr val="bg1"/>
                </a:solidFill>
              </a:rPr>
              <a:t>favourite animal </a:t>
            </a:r>
          </a:p>
          <a:p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143000" y="4264089"/>
            <a:ext cx="4754880" cy="1082351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es-ES" sz="2000" i="1" dirty="0" smtClean="0"/>
          </a:p>
          <a:p>
            <a:pPr marL="45720" indent="0">
              <a:buNone/>
            </a:pPr>
            <a:r>
              <a:rPr lang="es-ES" sz="9600" i="1" dirty="0" smtClean="0">
                <a:solidFill>
                  <a:schemeClr val="bg1"/>
                </a:solidFill>
              </a:rPr>
              <a:t>My </a:t>
            </a:r>
            <a:r>
              <a:rPr lang="es-ES" sz="9600" i="1" dirty="0" smtClean="0">
                <a:solidFill>
                  <a:schemeClr val="bg1"/>
                </a:solidFill>
              </a:rPr>
              <a:t>favourite animal is the rabbit. I had a rabbit callet kiki.</a:t>
            </a:r>
          </a:p>
          <a:p>
            <a:pPr marL="0" indent="0">
              <a:buNone/>
            </a:pPr>
            <a:endParaRPr lang="es-ES" sz="9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8000" i="1" dirty="0" smtClean="0"/>
          </a:p>
          <a:p>
            <a:endParaRPr lang="es-ES" sz="2000" b="1" u="sng" dirty="0" smtClean="0"/>
          </a:p>
          <a:p>
            <a:pPr marL="0" indent="0">
              <a:buNone/>
            </a:pPr>
            <a:endParaRPr lang="es-ES" sz="2000" i="1" dirty="0" smtClean="0"/>
          </a:p>
          <a:p>
            <a:pPr marL="0" indent="0">
              <a:buNone/>
            </a:pPr>
            <a:endParaRPr lang="es-ES" sz="2000" i="1" dirty="0"/>
          </a:p>
          <a:p>
            <a:pPr marL="0" indent="0">
              <a:buNone/>
            </a:pPr>
            <a:endParaRPr lang="es-ES" sz="2000" i="1" dirty="0" smtClean="0"/>
          </a:p>
          <a:p>
            <a:pPr marL="0" indent="0">
              <a:buNone/>
            </a:pPr>
            <a:r>
              <a:rPr lang="es-ES" sz="2000" i="1" dirty="0"/>
              <a:t> </a:t>
            </a:r>
            <a:r>
              <a:rPr lang="es-ES" sz="2000" i="1" dirty="0" smtClean="0"/>
              <a:t> </a:t>
            </a:r>
          </a:p>
          <a:p>
            <a:pPr marL="0" indent="0">
              <a:buNone/>
            </a:pPr>
            <a:endParaRPr lang="es-ES" sz="2000" i="1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95" y="2854711"/>
            <a:ext cx="4557584" cy="3196286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3480318" y="254964"/>
            <a:ext cx="5057191" cy="1545843"/>
          </a:xfrm>
          <a:prstGeom prst="roundRect">
            <a:avLst/>
          </a:prstGeom>
          <a:solidFill>
            <a:srgbClr val="00B0F0"/>
          </a:solidFill>
          <a:ln>
            <a:gradFill>
              <a:gsLst>
                <a:gs pos="2923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FAVOURITE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ector angular 17"/>
          <p:cNvCxnSpPr/>
          <p:nvPr/>
        </p:nvCxnSpPr>
        <p:spPr>
          <a:xfrm>
            <a:off x="4366727" y="3685592"/>
            <a:ext cx="2509934" cy="1828800"/>
          </a:xfrm>
          <a:prstGeom prst="bentConnector3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7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754155"/>
            <a:ext cx="9872871" cy="5103845"/>
          </a:xfrm>
        </p:spPr>
        <p:txBody>
          <a:bodyPr/>
          <a:lstStyle/>
          <a:p>
            <a:pPr marL="45720" indent="0">
              <a:buNone/>
            </a:pP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love football, I train two days a week and on weekends ,I play matches with my  team. My favourite team is Sevilla F.C.</a:t>
            </a:r>
          </a:p>
          <a:p>
            <a:pPr marL="0" indent="0">
              <a:buNone/>
            </a:pPr>
            <a:endParaRPr lang="es-E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75" y="3006237"/>
            <a:ext cx="2443848" cy="36657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45" y="3006237"/>
            <a:ext cx="4285626" cy="3480087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3548860" y="282716"/>
            <a:ext cx="5324198" cy="1285448"/>
          </a:xfrm>
          <a:prstGeom prst="roundRect">
            <a:avLst/>
          </a:prstGeom>
          <a:solidFill>
            <a:srgbClr val="00B0F0"/>
          </a:solidFill>
          <a:ln>
            <a:gradFill>
              <a:gsLst>
                <a:gs pos="38036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i="1" u="sng" dirty="0" smtClean="0"/>
          </a:p>
          <a:p>
            <a:pPr algn="ctr"/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 activities</a:t>
            </a:r>
            <a:b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dirty="0"/>
          </a:p>
        </p:txBody>
      </p:sp>
      <p:cxnSp>
        <p:nvCxnSpPr>
          <p:cNvPr id="9" name="Conector angular 8"/>
          <p:cNvCxnSpPr/>
          <p:nvPr/>
        </p:nvCxnSpPr>
        <p:spPr>
          <a:xfrm>
            <a:off x="4648081" y="4301413"/>
            <a:ext cx="1922106" cy="55983"/>
          </a:xfrm>
          <a:prstGeom prst="bentConnector3">
            <a:avLst/>
          </a:prstGeom>
          <a:ln>
            <a:solidFill>
              <a:srgbClr val="002060"/>
            </a:solidFill>
            <a:headEnd type="triangle" w="med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11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 foods are pizzas and Burgers . I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don´t 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vegetables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love 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40" y="2572524"/>
            <a:ext cx="4639200" cy="326844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856968" y="412407"/>
            <a:ext cx="6652727" cy="1035698"/>
          </a:xfrm>
          <a:prstGeom prst="roundRect">
            <a:avLst/>
          </a:prstGeom>
          <a:solidFill>
            <a:srgbClr val="00B0F0"/>
          </a:solidFill>
          <a:ln>
            <a:gradFill>
              <a:gsLst>
                <a:gs pos="39812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s-E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 foods</a:t>
            </a:r>
            <a:br>
              <a:rPr lang="es-E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dirty="0"/>
          </a:p>
        </p:txBody>
      </p:sp>
      <p:cxnSp>
        <p:nvCxnSpPr>
          <p:cNvPr id="12" name="Conector angular 11"/>
          <p:cNvCxnSpPr/>
          <p:nvPr/>
        </p:nvCxnSpPr>
        <p:spPr>
          <a:xfrm>
            <a:off x="4506686" y="3657600"/>
            <a:ext cx="2052734" cy="391886"/>
          </a:xfrm>
          <a:prstGeom prst="bentConnector3">
            <a:avLst/>
          </a:prstGeom>
          <a:ln>
            <a:solidFill>
              <a:srgbClr val="002060"/>
            </a:solidFill>
            <a:headEnd type="triangl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15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74645" y="2711896"/>
            <a:ext cx="6298163" cy="3383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i="1" dirty="0"/>
          </a:p>
          <a:p>
            <a:pPr marL="45720" indent="0">
              <a:buNone/>
            </a:pPr>
            <a:r>
              <a:rPr lang="es-ES" sz="2400" i="1" dirty="0" smtClean="0">
                <a:solidFill>
                  <a:schemeClr val="bg1"/>
                </a:solidFill>
              </a:rPr>
              <a:t>My </a:t>
            </a:r>
            <a:r>
              <a:rPr lang="es-ES" sz="2400" i="1" dirty="0">
                <a:solidFill>
                  <a:schemeClr val="bg1"/>
                </a:solidFill>
              </a:rPr>
              <a:t>favourite singers are Ozuna and </a:t>
            </a:r>
            <a:r>
              <a:rPr lang="es-ES" sz="2400" i="1" dirty="0" smtClean="0">
                <a:solidFill>
                  <a:schemeClr val="bg1"/>
                </a:solidFill>
              </a:rPr>
              <a:t>Anuel </a:t>
            </a:r>
            <a:r>
              <a:rPr lang="es-ES" sz="2400" i="1" dirty="0" smtClean="0">
                <a:solidFill>
                  <a:schemeClr val="bg1"/>
                </a:solidFill>
              </a:rPr>
              <a:t>AA</a:t>
            </a:r>
            <a:r>
              <a:rPr lang="es-ES" sz="2400" i="1" dirty="0" smtClean="0">
                <a:solidFill>
                  <a:schemeClr val="bg1"/>
                </a:solidFill>
              </a:rPr>
              <a:t>,and </a:t>
            </a:r>
            <a:r>
              <a:rPr lang="es-ES" sz="2400" i="1" dirty="0">
                <a:solidFill>
                  <a:schemeClr val="bg1"/>
                </a:solidFill>
              </a:rPr>
              <a:t>my favourite song </a:t>
            </a:r>
            <a:r>
              <a:rPr lang="es-ES" sz="2400" i="1" dirty="0" smtClean="0">
                <a:solidFill>
                  <a:schemeClr val="bg1"/>
                </a:solidFill>
              </a:rPr>
              <a:t>is“China</a:t>
            </a:r>
            <a:r>
              <a:rPr lang="es-ES" sz="2400" i="1" dirty="0" smtClean="0">
                <a:solidFill>
                  <a:schemeClr val="bg1"/>
                </a:solidFill>
              </a:rPr>
              <a:t>”.</a:t>
            </a:r>
            <a:r>
              <a:rPr lang="es-ES" sz="2400" i="1" dirty="0">
                <a:solidFill>
                  <a:schemeClr val="bg1"/>
                </a:solidFill>
              </a:rPr>
              <a:t> I love music . I </a:t>
            </a:r>
            <a:r>
              <a:rPr lang="es-ES" sz="2400" i="1" dirty="0" smtClean="0">
                <a:solidFill>
                  <a:schemeClr val="bg1"/>
                </a:solidFill>
              </a:rPr>
              <a:t>listen to </a:t>
            </a:r>
            <a:r>
              <a:rPr lang="es-ES" sz="2400" i="1" dirty="0" smtClean="0">
                <a:solidFill>
                  <a:schemeClr val="bg1"/>
                </a:solidFill>
              </a:rPr>
              <a:t>music </a:t>
            </a:r>
            <a:r>
              <a:rPr lang="es-ES" sz="2400" i="1" dirty="0">
                <a:solidFill>
                  <a:schemeClr val="bg1"/>
                </a:solidFill>
              </a:rPr>
              <a:t>whenever I can. </a:t>
            </a:r>
          </a:p>
          <a:p>
            <a:pPr marL="0" indent="0">
              <a:buNone/>
            </a:pPr>
            <a:endParaRPr lang="es-ES" sz="2400" i="1" dirty="0">
              <a:solidFill>
                <a:schemeClr val="bg1"/>
              </a:solidFill>
            </a:endParaRPr>
          </a:p>
          <a:p>
            <a:endParaRPr lang="es-ES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27" y="2223333"/>
            <a:ext cx="3022323" cy="388143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209730" y="401216"/>
            <a:ext cx="5197151" cy="1240971"/>
          </a:xfrm>
          <a:prstGeom prst="roundRect">
            <a:avLst/>
          </a:prstGeom>
          <a:solidFill>
            <a:srgbClr val="00B0F0"/>
          </a:solidFill>
          <a:ln>
            <a:gradFill>
              <a:gsLst>
                <a:gs pos="48692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F0000"/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i="1" u="sng" dirty="0" smtClean="0"/>
          </a:p>
          <a:p>
            <a:pPr algn="ctr"/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 singers</a:t>
            </a:r>
            <a:b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dirty="0"/>
          </a:p>
        </p:txBody>
      </p:sp>
      <p:cxnSp>
        <p:nvCxnSpPr>
          <p:cNvPr id="22" name="Conector angular 21"/>
          <p:cNvCxnSpPr/>
          <p:nvPr/>
        </p:nvCxnSpPr>
        <p:spPr>
          <a:xfrm>
            <a:off x="3405673" y="4058816"/>
            <a:ext cx="4124131" cy="1101013"/>
          </a:xfrm>
          <a:prstGeom prst="bentConnector3">
            <a:avLst/>
          </a:prstGeom>
          <a:ln>
            <a:solidFill>
              <a:srgbClr val="002060"/>
            </a:solidFill>
            <a:headEnd type="triangl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85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287</TotalTime>
  <Words>274</Words>
  <Application>Microsoft Office PowerPoint</Application>
  <PresentationFormat>Panorámica</PresentationFormat>
  <Paragraphs>256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Corbel</vt:lpstr>
      <vt:lpstr>Base</vt:lpstr>
      <vt:lpstr>                     </vt:lpstr>
      <vt:lpstr>Presentación de PowerPoint</vt:lpstr>
      <vt:lpstr>Presentación de PowerPoint</vt:lpstr>
      <vt:lpstr>              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MI</dc:title>
  <dc:creator>juan antonio nuñez</dc:creator>
  <cp:lastModifiedBy>juan antonio nuñez</cp:lastModifiedBy>
  <cp:revision>35</cp:revision>
  <dcterms:created xsi:type="dcterms:W3CDTF">2019-10-22T18:40:40Z</dcterms:created>
  <dcterms:modified xsi:type="dcterms:W3CDTF">2019-11-15T19:05:48Z</dcterms:modified>
</cp:coreProperties>
</file>