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847CFC-816F-41D0-AAC0-9BF4FEBC753E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ABOUT ME </a:t>
            </a:r>
            <a:endParaRPr lang="es-E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/>
          <a:lstStyle/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Flecha a la derecha con muesca"/>
          <p:cNvSpPr/>
          <p:nvPr/>
        </p:nvSpPr>
        <p:spPr>
          <a:xfrm>
            <a:off x="2826792" y="3140968"/>
            <a:ext cx="3600400" cy="1080120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>
            <a:off x="1081470" y="907750"/>
            <a:ext cx="3064827" cy="575975"/>
          </a:xfrm>
        </p:spPr>
        <p:txBody>
          <a:bodyPr/>
          <a:lstStyle/>
          <a:p>
            <a:r>
              <a:rPr lang="es-ES" b="1" dirty="0" err="1" smtClean="0">
                <a:solidFill>
                  <a:srgbClr val="0070C0"/>
                </a:solidFill>
              </a:rPr>
              <a:t>This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</a:rPr>
              <a:t>is</a:t>
            </a:r>
            <a:r>
              <a:rPr lang="es-ES" b="1" dirty="0" smtClean="0">
                <a:solidFill>
                  <a:srgbClr val="0070C0"/>
                </a:solidFill>
              </a:rPr>
              <a:t> me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0000">
            <a:off x="5093955" y="1881876"/>
            <a:ext cx="2542252" cy="3164098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130064" y="1554129"/>
            <a:ext cx="3048891" cy="4170177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s-ES" sz="1800" dirty="0" err="1" smtClean="0"/>
              <a:t>My</a:t>
            </a:r>
            <a:r>
              <a:rPr lang="es-ES" sz="1800" dirty="0" smtClean="0"/>
              <a:t> </a:t>
            </a:r>
            <a:r>
              <a:rPr lang="es-ES" sz="1800" dirty="0" err="1" smtClean="0"/>
              <a:t>name</a:t>
            </a:r>
            <a:r>
              <a:rPr lang="es-ES" sz="1800" dirty="0" smtClean="0"/>
              <a:t> </a:t>
            </a:r>
            <a:r>
              <a:rPr lang="es-ES" sz="1800" dirty="0" err="1" smtClean="0"/>
              <a:t>is</a:t>
            </a:r>
            <a:r>
              <a:rPr lang="es-ES" sz="1800" dirty="0" smtClean="0"/>
              <a:t> Raúl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s-ES" sz="1800" dirty="0" smtClean="0"/>
          </a:p>
          <a:p>
            <a:pPr algn="l"/>
            <a:endParaRPr lang="es-ES" sz="18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dirty="0" smtClean="0"/>
              <a:t>I am 12 </a:t>
            </a:r>
            <a:r>
              <a:rPr lang="es-ES" sz="1800" dirty="0" err="1" smtClean="0"/>
              <a:t>years</a:t>
            </a:r>
            <a:r>
              <a:rPr lang="es-ES" sz="1800" dirty="0" smtClean="0"/>
              <a:t> </a:t>
            </a:r>
            <a:r>
              <a:rPr lang="es-ES" sz="1800" dirty="0" err="1" smtClean="0"/>
              <a:t>old</a:t>
            </a:r>
            <a:r>
              <a:rPr lang="es-ES" sz="1800" dirty="0" smtClean="0"/>
              <a:t> and </a:t>
            </a:r>
            <a:r>
              <a:rPr lang="es-ES" sz="1800" dirty="0" err="1" smtClean="0"/>
              <a:t>my</a:t>
            </a:r>
            <a:r>
              <a:rPr lang="es-ES" sz="1800" dirty="0" smtClean="0"/>
              <a:t> </a:t>
            </a:r>
            <a:r>
              <a:rPr lang="es-ES" sz="1800" dirty="0" err="1" smtClean="0"/>
              <a:t>birthay</a:t>
            </a:r>
            <a:r>
              <a:rPr lang="es-ES" sz="1800" dirty="0" smtClean="0"/>
              <a:t> </a:t>
            </a:r>
            <a:r>
              <a:rPr lang="es-ES" sz="1800" dirty="0" err="1" smtClean="0"/>
              <a:t>is</a:t>
            </a:r>
            <a:r>
              <a:rPr lang="es-ES" sz="1800" dirty="0" smtClean="0"/>
              <a:t> </a:t>
            </a:r>
            <a:r>
              <a:rPr lang="es-ES" sz="1800" dirty="0" err="1" smtClean="0"/>
              <a:t>on</a:t>
            </a:r>
            <a:r>
              <a:rPr lang="es-ES" sz="1800" dirty="0" smtClean="0"/>
              <a:t> 11th </a:t>
            </a:r>
            <a:r>
              <a:rPr lang="es-ES" sz="1800" dirty="0" err="1" smtClean="0"/>
              <a:t>March</a:t>
            </a:r>
            <a:r>
              <a:rPr lang="es-ES" sz="1800" dirty="0" smtClean="0"/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s-ES" sz="1800" dirty="0" smtClean="0"/>
          </a:p>
          <a:p>
            <a:pPr algn="l"/>
            <a:endParaRPr lang="es-ES" sz="18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dirty="0" err="1" smtClean="0"/>
              <a:t>I’m</a:t>
            </a:r>
            <a:r>
              <a:rPr lang="es-ES" sz="1800" dirty="0" smtClean="0"/>
              <a:t> </a:t>
            </a:r>
            <a:r>
              <a:rPr lang="es-ES" sz="1800" dirty="0" err="1" smtClean="0"/>
              <a:t>from</a:t>
            </a:r>
            <a:r>
              <a:rPr lang="es-ES" sz="1800" dirty="0"/>
              <a:t> </a:t>
            </a:r>
            <a:r>
              <a:rPr lang="es-ES" sz="1800" dirty="0" err="1" smtClean="0"/>
              <a:t>Seville</a:t>
            </a:r>
            <a:r>
              <a:rPr lang="es-ES" sz="1800" dirty="0" smtClean="0"/>
              <a:t> and I </a:t>
            </a:r>
            <a:r>
              <a:rPr lang="es-ES" sz="1800" dirty="0" err="1" smtClean="0"/>
              <a:t>live</a:t>
            </a:r>
            <a:r>
              <a:rPr lang="es-ES" sz="1800" dirty="0" smtClean="0"/>
              <a:t> in Villanueva del Río y Minas</a:t>
            </a:r>
          </a:p>
        </p:txBody>
      </p:sp>
    </p:spTree>
    <p:extLst>
      <p:ext uri="{BB962C8B-B14F-4D97-AF65-F5344CB8AC3E}">
        <p14:creationId xmlns:p14="http://schemas.microsoft.com/office/powerpoint/2010/main" val="8528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>
            <a:off x="1049432" y="863390"/>
            <a:ext cx="3063240" cy="694166"/>
          </a:xfrm>
        </p:spPr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My</a:t>
            </a: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Family</a:t>
            </a:r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138515" y="2059291"/>
            <a:ext cx="3044952" cy="3664972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My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mother’s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name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Mónica and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she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40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My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father’s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name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Raúl and he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42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.</a:t>
            </a:r>
          </a:p>
          <a:p>
            <a:pPr algn="l"/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I’ve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got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sister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her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name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Marta,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she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15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hp\Desktop\20191114_16354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r="350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>
            <a:off x="1083366" y="1054276"/>
            <a:ext cx="3063240" cy="790711"/>
          </a:xfrm>
        </p:spPr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</a:t>
            </a:r>
            <a:r>
              <a:rPr lang="es-E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favorite</a:t>
            </a:r>
            <a:r>
              <a:rPr lang="es-E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animal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138527" y="2060548"/>
            <a:ext cx="3044952" cy="3663716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favorite</a:t>
            </a:r>
            <a:r>
              <a:rPr lang="es-ES" dirty="0" smtClean="0"/>
              <a:t> </a:t>
            </a:r>
            <a:r>
              <a:rPr lang="es-ES" dirty="0" err="1" smtClean="0"/>
              <a:t>animals</a:t>
            </a:r>
            <a:r>
              <a:rPr lang="es-ES" dirty="0" smtClean="0"/>
              <a:t> are </a:t>
            </a:r>
            <a:r>
              <a:rPr lang="es-ES" dirty="0" err="1" smtClean="0"/>
              <a:t>dogs</a:t>
            </a:r>
            <a:r>
              <a:rPr lang="es-ES" dirty="0" smtClean="0"/>
              <a:t> </a:t>
            </a:r>
            <a:r>
              <a:rPr lang="es-ES" dirty="0" err="1" smtClean="0"/>
              <a:t>because</a:t>
            </a:r>
            <a:r>
              <a:rPr lang="es-ES" dirty="0" smtClean="0"/>
              <a:t> </a:t>
            </a:r>
            <a:r>
              <a:rPr lang="es-ES" dirty="0" err="1" smtClean="0"/>
              <a:t>they’re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funny</a:t>
            </a:r>
            <a:r>
              <a:rPr lang="es-ES" dirty="0" smtClean="0"/>
              <a:t> and </a:t>
            </a:r>
            <a:r>
              <a:rPr lang="es-ES" dirty="0" err="1" smtClean="0"/>
              <a:t>loving</a:t>
            </a:r>
            <a:r>
              <a:rPr lang="es-ES" dirty="0" smtClean="0"/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s-ES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es-ES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s-ES" dirty="0" smtClean="0"/>
              <a:t>I </a:t>
            </a:r>
            <a:r>
              <a:rPr lang="es-ES" dirty="0" err="1" smtClean="0"/>
              <a:t>have</a:t>
            </a:r>
            <a:r>
              <a:rPr lang="es-ES" dirty="0" smtClean="0"/>
              <a:t> a </a:t>
            </a:r>
            <a:r>
              <a:rPr lang="es-ES" dirty="0" err="1" smtClean="0"/>
              <a:t>dog</a:t>
            </a:r>
            <a:r>
              <a:rPr lang="es-ES" dirty="0" smtClean="0"/>
              <a:t>.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medium</a:t>
            </a:r>
            <a:r>
              <a:rPr lang="es-ES" dirty="0" smtClean="0"/>
              <a:t> </a:t>
            </a:r>
            <a:r>
              <a:rPr lang="es-ES" dirty="0" err="1" smtClean="0"/>
              <a:t>size</a:t>
            </a:r>
            <a:r>
              <a:rPr lang="es-ES" dirty="0" smtClean="0"/>
              <a:t> and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brown</a:t>
            </a:r>
            <a:r>
              <a:rPr lang="es-ES" dirty="0" smtClean="0"/>
              <a:t> and </a:t>
            </a:r>
            <a:r>
              <a:rPr lang="es-ES" dirty="0" err="1" smtClean="0"/>
              <a:t>white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4098" name="Picture 2" descr="C:\Users\hp\Desktop\20191114_1621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" b="7292"/>
          <a:stretch>
            <a:fillRect/>
          </a:stretch>
        </p:blipFill>
        <p:spPr bwMode="auto">
          <a:xfrm rot="60000">
            <a:off x="4827414" y="1149826"/>
            <a:ext cx="2913863" cy="453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>
            <a:off x="1083366" y="1125017"/>
            <a:ext cx="3063240" cy="649230"/>
          </a:xfrm>
        </p:spPr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</a:t>
            </a:r>
            <a:r>
              <a:rPr lang="es-E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favorite</a:t>
            </a:r>
            <a:r>
              <a:rPr lang="es-E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food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139176" y="2135052"/>
            <a:ext cx="3044952" cy="3589205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My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favorite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food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peas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because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mother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cooks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well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56" y="2996952"/>
            <a:ext cx="2664296" cy="188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2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>
            <a:off x="1083950" y="1123756"/>
            <a:ext cx="3063240" cy="718714"/>
          </a:xfrm>
        </p:spPr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</a:t>
            </a:r>
            <a:r>
              <a:rPr lang="es-E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favorite</a:t>
            </a:r>
            <a:r>
              <a:rPr lang="es-E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music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139143" y="2131282"/>
            <a:ext cx="3044952" cy="3592975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My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favorite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music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pop and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favorite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singer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Beret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His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beautiful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song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`` Te echo de menos´´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hp\Desktop\20191114_164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87617"/>
            <a:ext cx="2853156" cy="287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>
            <a:off x="1084612" y="1195747"/>
            <a:ext cx="3063240" cy="650486"/>
          </a:xfrm>
        </p:spPr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</a:t>
            </a:r>
            <a:r>
              <a:rPr lang="es-E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favorite</a:t>
            </a:r>
            <a:r>
              <a:rPr lang="es-E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sport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139143" y="2131282"/>
            <a:ext cx="3044952" cy="3592975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love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football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because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I am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active and I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run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hp\Desktop\20191114_164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2736304" cy="264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4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965245" cy="1202485"/>
          </a:xfrm>
        </p:spPr>
        <p:txBody>
          <a:bodyPr>
            <a:normAutofit/>
          </a:bodyPr>
          <a:lstStyle/>
          <a:p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Made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: Raúl Larinto Ruiz.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101</TotalTime>
  <Words>174</Words>
  <Application>Microsoft Office PowerPoint</Application>
  <PresentationFormat>Presentación en pantalla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Chincheta</vt:lpstr>
      <vt:lpstr>ABOUT ME </vt:lpstr>
      <vt:lpstr>This is me</vt:lpstr>
      <vt:lpstr>My Family</vt:lpstr>
      <vt:lpstr>My favorite animal</vt:lpstr>
      <vt:lpstr>My favorite food</vt:lpstr>
      <vt:lpstr>My favorite music</vt:lpstr>
      <vt:lpstr>My favorite sport</vt:lpstr>
      <vt:lpstr>Made by: Raúl Larinto Ruiz.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ME</dc:title>
  <dc:creator>raul larinto gonzalez</dc:creator>
  <cp:lastModifiedBy>hp</cp:lastModifiedBy>
  <cp:revision>9</cp:revision>
  <dcterms:created xsi:type="dcterms:W3CDTF">2019-11-14T15:10:22Z</dcterms:created>
  <dcterms:modified xsi:type="dcterms:W3CDTF">2019-11-14T17:03:26Z</dcterms:modified>
</cp:coreProperties>
</file>