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6" r:id="rId3"/>
    <p:sldId id="257" r:id="rId4"/>
    <p:sldId id="258" r:id="rId5"/>
    <p:sldId id="259" r:id="rId6"/>
    <p:sldId id="260" r:id="rId7"/>
    <p:sldId id="262" r:id="rId8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uan antonio nuñez" initials="jan" lastIdx="1" clrIdx="0">
    <p:extLst>
      <p:ext uri="{19B8F6BF-5375-455C-9EA6-DF929625EA0E}">
        <p15:presenceInfo xmlns:p15="http://schemas.microsoft.com/office/powerpoint/2012/main" userId="juan antonio nuñez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123" d="100"/>
          <a:sy n="123" d="100"/>
        </p:scale>
        <p:origin x="114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0-02-21T17:56:45.973" idx="1">
    <p:pos x="10" y="10"/>
    <p:text/>
    <p:extLst>
      <p:ext uri="{C676402C-5697-4E1C-873F-D02D1690AC5C}">
        <p15:threadingInfo xmlns:p15="http://schemas.microsoft.com/office/powerpoint/2012/main" timeZoneBias="-60"/>
      </p:ext>
    </p:extLst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94CA5-B21D-450A-AC53-4370BBA40A33}" type="datetimeFigureOut">
              <a:rPr lang="es-ES" smtClean="0"/>
              <a:t>21/02/2020</a:t>
            </a:fld>
            <a:endParaRPr lang="es-E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154BF-9230-4DEC-97B7-1DF459FB15E8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0166921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94CA5-B21D-450A-AC53-4370BBA40A33}" type="datetimeFigureOut">
              <a:rPr lang="es-ES" smtClean="0"/>
              <a:t>21/02/2020</a:t>
            </a:fld>
            <a:endParaRPr lang="es-E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154BF-9230-4DEC-97B7-1DF459FB15E8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9137494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94CA5-B21D-450A-AC53-4370BBA40A33}" type="datetimeFigureOut">
              <a:rPr lang="es-ES" smtClean="0"/>
              <a:t>21/02/2020</a:t>
            </a:fld>
            <a:endParaRPr lang="es-E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154BF-9230-4DEC-97B7-1DF459FB15E8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5622807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94CA5-B21D-450A-AC53-4370BBA40A33}" type="datetimeFigureOut">
              <a:rPr lang="es-ES" smtClean="0"/>
              <a:t>21/02/2020</a:t>
            </a:fld>
            <a:endParaRPr lang="es-E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154BF-9230-4DEC-97B7-1DF459FB15E8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0371388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94CA5-B21D-450A-AC53-4370BBA40A33}" type="datetimeFigureOut">
              <a:rPr lang="es-ES" smtClean="0"/>
              <a:t>21/02/2020</a:t>
            </a:fld>
            <a:endParaRPr lang="es-E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154BF-9230-4DEC-97B7-1DF459FB15E8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7011342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94CA5-B21D-450A-AC53-4370BBA40A33}" type="datetimeFigureOut">
              <a:rPr lang="es-ES" smtClean="0"/>
              <a:t>21/02/2020</a:t>
            </a:fld>
            <a:endParaRPr lang="es-E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154BF-9230-4DEC-97B7-1DF459FB15E8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4052050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94CA5-B21D-450A-AC53-4370BBA40A33}" type="datetimeFigureOut">
              <a:rPr lang="es-ES" smtClean="0"/>
              <a:t>21/02/2020</a:t>
            </a:fld>
            <a:endParaRPr lang="es-ES" dirty="0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154BF-9230-4DEC-97B7-1DF459FB15E8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6552858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94CA5-B21D-450A-AC53-4370BBA40A33}" type="datetimeFigureOut">
              <a:rPr lang="es-ES" smtClean="0"/>
              <a:t>21/02/2020</a:t>
            </a:fld>
            <a:endParaRPr lang="es-ES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154BF-9230-4DEC-97B7-1DF459FB15E8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9810788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94CA5-B21D-450A-AC53-4370BBA40A33}" type="datetimeFigureOut">
              <a:rPr lang="es-ES" smtClean="0"/>
              <a:t>21/02/2020</a:t>
            </a:fld>
            <a:endParaRPr lang="es-ES" dirty="0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154BF-9230-4DEC-97B7-1DF459FB15E8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108945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94CA5-B21D-450A-AC53-4370BBA40A33}" type="datetimeFigureOut">
              <a:rPr lang="es-ES" smtClean="0"/>
              <a:t>21/02/2020</a:t>
            </a:fld>
            <a:endParaRPr lang="es-E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154BF-9230-4DEC-97B7-1DF459FB15E8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2193871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94CA5-B21D-450A-AC53-4370BBA40A33}" type="datetimeFigureOut">
              <a:rPr lang="es-ES" smtClean="0"/>
              <a:t>21/02/2020</a:t>
            </a:fld>
            <a:endParaRPr lang="es-E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154BF-9230-4DEC-97B7-1DF459FB15E8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3188742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6564">
              <a:srgbClr val="4487C4"/>
            </a:gs>
            <a:gs pos="12374">
              <a:schemeClr val="accent1">
                <a:lumMod val="75000"/>
              </a:schemeClr>
            </a:gs>
            <a:gs pos="0">
              <a:schemeClr val="accent1">
                <a:lumMod val="75000"/>
              </a:schemeClr>
            </a:gs>
            <a:gs pos="75217">
              <a:schemeClr val="accent1">
                <a:lumMod val="60000"/>
                <a:lumOff val="40000"/>
              </a:schemeClr>
            </a:gs>
            <a:gs pos="86714">
              <a:schemeClr val="accent1">
                <a:lumMod val="75000"/>
              </a:schemeClr>
            </a:gs>
            <a:gs pos="68140">
              <a:schemeClr val="accent1">
                <a:lumMod val="60000"/>
                <a:lumOff val="40000"/>
              </a:schemeClr>
            </a:gs>
            <a:gs pos="46000">
              <a:schemeClr val="accent1">
                <a:lumMod val="60000"/>
                <a:lumOff val="40000"/>
              </a:schemeClr>
            </a:gs>
            <a:gs pos="100000">
              <a:schemeClr val="accent1">
                <a:lumMod val="60000"/>
              </a:schemeClr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94CA5-B21D-450A-AC53-4370BBA40A33}" type="datetimeFigureOut">
              <a:rPr lang="es-ES" smtClean="0"/>
              <a:t>21/02/2020</a:t>
            </a:fld>
            <a:endParaRPr lang="es-E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E154BF-9230-4DEC-97B7-1DF459FB15E8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450899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comments" Target="../comments/commen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" name="Llamada ovalada 3"/>
          <p:cNvSpPr/>
          <p:nvPr/>
        </p:nvSpPr>
        <p:spPr>
          <a:xfrm>
            <a:off x="3313506" y="264961"/>
            <a:ext cx="5311301" cy="1935798"/>
          </a:xfrm>
          <a:prstGeom prst="wedgeEllipseCallout">
            <a:avLst>
              <a:gd name="adj1" fmla="val -3389"/>
              <a:gd name="adj2" fmla="val 6591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5400" dirty="0" smtClean="0"/>
              <a:t>MY HOUSE</a:t>
            </a:r>
            <a:endParaRPr lang="es-ES" sz="5400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7302417" y="2284246"/>
            <a:ext cx="2864859" cy="3819812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843233" y="2346037"/>
            <a:ext cx="2811896" cy="3749194"/>
          </a:xfrm>
          <a:prstGeom prst="rect">
            <a:avLst/>
          </a:prstGeom>
        </p:spPr>
      </p:pic>
      <p:sp>
        <p:nvSpPr>
          <p:cNvPr id="6" name="CuadroTexto 5"/>
          <p:cNvSpPr txBox="1"/>
          <p:nvPr/>
        </p:nvSpPr>
        <p:spPr>
          <a:xfrm>
            <a:off x="1516565" y="6211669"/>
            <a:ext cx="38471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RAUL LARINTO </a:t>
            </a:r>
          </a:p>
          <a:p>
            <a:endParaRPr lang="es-ES" dirty="0"/>
          </a:p>
        </p:txBody>
      </p:sp>
      <p:sp>
        <p:nvSpPr>
          <p:cNvPr id="7" name="CuadroTexto 6"/>
          <p:cNvSpPr txBox="1"/>
          <p:nvPr/>
        </p:nvSpPr>
        <p:spPr>
          <a:xfrm>
            <a:off x="7281746" y="6021659"/>
            <a:ext cx="33630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JUAN ANTONIO NUÑEZ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202468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714270" y="2779776"/>
            <a:ext cx="5283215" cy="2962346"/>
          </a:xfrm>
        </p:spPr>
        <p:txBody>
          <a:bodyPr>
            <a:normAutofit fontScale="90000"/>
          </a:bodyPr>
          <a:lstStyle/>
          <a:p>
            <a:pPr algn="l"/>
            <a:r>
              <a:rPr lang="es-ES" sz="2800" b="1" dirty="0" smtClean="0">
                <a:solidFill>
                  <a:srgbClr val="002060"/>
                </a:solidFill>
                <a:latin typeface="Calisto MT" panose="02040603050505030304" pitchFamily="18" charset="0"/>
                <a:cs typeface="Arial" panose="020B0604020202020204" pitchFamily="34" charset="0"/>
              </a:rPr>
              <a:t>My house has got ground floor. In there, there is a </a:t>
            </a:r>
            <a:r>
              <a:rPr lang="en-US" sz="2800" b="1" dirty="0" smtClean="0">
                <a:solidFill>
                  <a:srgbClr val="002060"/>
                </a:solidFill>
                <a:latin typeface="Calisto MT" panose="02040603050505030304" pitchFamily="18" charset="0"/>
                <a:cs typeface="Arial" panose="020B0604020202020204" pitchFamily="34" charset="0"/>
              </a:rPr>
              <a:t>kitchen</a:t>
            </a:r>
            <a:r>
              <a:rPr lang="es-ES" sz="2800" b="1" dirty="0" smtClean="0">
                <a:solidFill>
                  <a:srgbClr val="002060"/>
                </a:solidFill>
                <a:latin typeface="Calisto MT" panose="02040603050505030304" pitchFamily="18" charset="0"/>
                <a:cs typeface="Arial" panose="020B0604020202020204" pitchFamily="34" charset="0"/>
              </a:rPr>
              <a:t> </a:t>
            </a:r>
            <a:r>
              <a:rPr lang="en-US" sz="2800" b="1" dirty="0" smtClean="0">
                <a:solidFill>
                  <a:srgbClr val="002060"/>
                </a:solidFill>
                <a:latin typeface="Calisto MT" panose="02040603050505030304" pitchFamily="18" charset="0"/>
                <a:cs typeface="Arial" panose="020B0604020202020204" pitchFamily="34" charset="0"/>
              </a:rPr>
              <a:t>that. There</a:t>
            </a:r>
            <a:r>
              <a:rPr lang="es-ES" sz="2800" b="1" dirty="0" smtClean="0">
                <a:solidFill>
                  <a:srgbClr val="002060"/>
                </a:solidFill>
                <a:latin typeface="Calisto MT" panose="02040603050505030304" pitchFamily="18" charset="0"/>
                <a:cs typeface="Arial" panose="020B0604020202020204" pitchFamily="34" charset="0"/>
              </a:rPr>
              <a:t> is a red </a:t>
            </a:r>
            <a:r>
              <a:rPr lang="en-US" sz="2800" b="1" dirty="0" smtClean="0">
                <a:solidFill>
                  <a:srgbClr val="002060"/>
                </a:solidFill>
                <a:latin typeface="Calisto MT" panose="02040603050505030304" pitchFamily="18" charset="0"/>
                <a:cs typeface="Arial" panose="020B0604020202020204" pitchFamily="34" charset="0"/>
              </a:rPr>
              <a:t>cooker</a:t>
            </a:r>
            <a:r>
              <a:rPr lang="es-ES" sz="2800" b="1" dirty="0" smtClean="0">
                <a:solidFill>
                  <a:srgbClr val="002060"/>
                </a:solidFill>
                <a:latin typeface="Calisto MT" panose="02040603050505030304" pitchFamily="18" charset="0"/>
                <a:cs typeface="Arial" panose="020B0604020202020204" pitchFamily="34" charset="0"/>
              </a:rPr>
              <a:t>. There is </a:t>
            </a:r>
            <a:r>
              <a:rPr lang="en-US" sz="2800" b="1" dirty="0" smtClean="0">
                <a:solidFill>
                  <a:srgbClr val="002060"/>
                </a:solidFill>
                <a:latin typeface="Calisto MT" panose="02040603050505030304" pitchFamily="18" charset="0"/>
                <a:cs typeface="Arial" panose="020B0604020202020204" pitchFamily="34" charset="0"/>
              </a:rPr>
              <a:t>also</a:t>
            </a:r>
            <a:r>
              <a:rPr lang="es-ES" sz="2800" b="1" dirty="0" smtClean="0">
                <a:solidFill>
                  <a:srgbClr val="002060"/>
                </a:solidFill>
                <a:latin typeface="Calisto MT" panose="02040603050505030304" pitchFamily="18" charset="0"/>
                <a:cs typeface="Arial" panose="020B0604020202020204" pitchFamily="34" charset="0"/>
              </a:rPr>
              <a:t> </a:t>
            </a:r>
            <a:r>
              <a:rPr lang="en-US" sz="2800" b="1" dirty="0" smtClean="0">
                <a:solidFill>
                  <a:srgbClr val="002060"/>
                </a:solidFill>
                <a:latin typeface="Calisto MT" panose="02040603050505030304" pitchFamily="18" charset="0"/>
                <a:cs typeface="Arial" panose="020B0604020202020204" pitchFamily="34" charset="0"/>
              </a:rPr>
              <a:t>one</a:t>
            </a:r>
            <a:r>
              <a:rPr lang="es-ES" sz="2800" b="1" dirty="0" smtClean="0">
                <a:solidFill>
                  <a:srgbClr val="002060"/>
                </a:solidFill>
                <a:latin typeface="Calisto MT" panose="02040603050505030304" pitchFamily="18" charset="0"/>
                <a:cs typeface="Arial" panose="020B0604020202020204" pitchFamily="34" charset="0"/>
              </a:rPr>
              <a:t> gray </a:t>
            </a:r>
            <a:r>
              <a:rPr lang="en-US" sz="2800" b="1" dirty="0" smtClean="0">
                <a:solidFill>
                  <a:srgbClr val="002060"/>
                </a:solidFill>
                <a:latin typeface="Calisto MT" panose="02040603050505030304" pitchFamily="18" charset="0"/>
                <a:cs typeface="Arial" panose="020B0604020202020204" pitchFamily="34" charset="0"/>
              </a:rPr>
              <a:t>sink next to it there is a washing machine</a:t>
            </a:r>
            <a:r>
              <a:rPr lang="es-ES" sz="2800" b="1" dirty="0">
                <a:solidFill>
                  <a:srgbClr val="002060"/>
                </a:solidFill>
                <a:latin typeface="Calisto MT" panose="02040603050505030304" pitchFamily="18" charset="0"/>
                <a:cs typeface="Arial" panose="020B0604020202020204" pitchFamily="34" charset="0"/>
              </a:rPr>
              <a:t>,</a:t>
            </a:r>
            <a:r>
              <a:rPr lang="es-ES" sz="2800" b="1" dirty="0" smtClean="0">
                <a:solidFill>
                  <a:srgbClr val="002060"/>
                </a:solidFill>
                <a:latin typeface="Calisto MT" panose="02040603050505030304" pitchFamily="18" charset="0"/>
                <a:cs typeface="Arial" panose="020B0604020202020204" pitchFamily="34" charset="0"/>
              </a:rPr>
              <a:t> and </a:t>
            </a:r>
            <a:r>
              <a:rPr lang="en-US" sz="2800" b="1" dirty="0" smtClean="0">
                <a:solidFill>
                  <a:srgbClr val="002060"/>
                </a:solidFill>
                <a:latin typeface="Calisto MT" panose="02040603050505030304" pitchFamily="18" charset="0"/>
                <a:cs typeface="Arial" panose="020B0604020202020204" pitchFamily="34" charset="0"/>
              </a:rPr>
              <a:t>one</a:t>
            </a:r>
            <a:r>
              <a:rPr lang="es-ES" sz="2800" b="1" dirty="0" smtClean="0">
                <a:solidFill>
                  <a:srgbClr val="002060"/>
                </a:solidFill>
                <a:latin typeface="Calisto MT" panose="02040603050505030304" pitchFamily="18" charset="0"/>
                <a:cs typeface="Arial" panose="020B0604020202020204" pitchFamily="34" charset="0"/>
              </a:rPr>
              <a:t> gray </a:t>
            </a:r>
            <a:r>
              <a:rPr lang="en-US" sz="2800" b="1" dirty="0" smtClean="0">
                <a:solidFill>
                  <a:srgbClr val="002060"/>
                </a:solidFill>
                <a:latin typeface="Calisto MT" panose="02040603050505030304" pitchFamily="18" charset="0"/>
                <a:cs typeface="Arial" panose="020B0604020202020204" pitchFamily="34" charset="0"/>
              </a:rPr>
              <a:t>fridge. Under</a:t>
            </a:r>
            <a:r>
              <a:rPr lang="es-ES" sz="2800" b="1" dirty="0" smtClean="0">
                <a:solidFill>
                  <a:srgbClr val="002060"/>
                </a:solidFill>
                <a:latin typeface="Calisto MT" panose="02040603050505030304" pitchFamily="18" charset="0"/>
                <a:cs typeface="Arial" panose="020B0604020202020204" pitchFamily="34" charset="0"/>
              </a:rPr>
              <a:t> </a:t>
            </a:r>
            <a:r>
              <a:rPr lang="en-US" sz="2800" b="1" dirty="0" smtClean="0">
                <a:solidFill>
                  <a:srgbClr val="002060"/>
                </a:solidFill>
                <a:latin typeface="Calisto MT" panose="02040603050505030304" pitchFamily="18" charset="0"/>
                <a:cs typeface="Arial" panose="020B0604020202020204" pitchFamily="34" charset="0"/>
              </a:rPr>
              <a:t>it</a:t>
            </a:r>
            <a:r>
              <a:rPr lang="es-ES" sz="2800" b="1" dirty="0" smtClean="0">
                <a:solidFill>
                  <a:srgbClr val="002060"/>
                </a:solidFill>
                <a:latin typeface="Calisto MT" panose="02040603050505030304" pitchFamily="18" charset="0"/>
                <a:cs typeface="Arial" panose="020B0604020202020204" pitchFamily="34" charset="0"/>
              </a:rPr>
              <a:t>, there is a </a:t>
            </a:r>
            <a:r>
              <a:rPr lang="en-GB" sz="2800" b="1" dirty="0" smtClean="0">
                <a:solidFill>
                  <a:srgbClr val="002060"/>
                </a:solidFill>
                <a:latin typeface="Calisto MT" panose="02040603050505030304" pitchFamily="18" charset="0"/>
                <a:cs typeface="Arial" panose="020B0604020202020204" pitchFamily="34" charset="0"/>
              </a:rPr>
              <a:t>freezer</a:t>
            </a:r>
            <a:r>
              <a:rPr lang="es-ES" sz="2800" b="1" dirty="0" smtClean="0">
                <a:solidFill>
                  <a:srgbClr val="002060"/>
                </a:solidFill>
                <a:latin typeface="Calisto MT" panose="02040603050505030304" pitchFamily="18" charset="0"/>
                <a:cs typeface="Arial" panose="020B0604020202020204" pitchFamily="34" charset="0"/>
              </a:rPr>
              <a:t>.</a:t>
            </a:r>
            <a:r>
              <a:rPr lang="en-US" sz="2800" b="1" dirty="0" smtClean="0">
                <a:solidFill>
                  <a:srgbClr val="002060"/>
                </a:solidFill>
                <a:latin typeface="Calisto MT" panose="02040603050505030304" pitchFamily="18" charset="0"/>
                <a:cs typeface="Arial" panose="020B0604020202020204" pitchFamily="34" charset="0"/>
              </a:rPr>
              <a:t>The</a:t>
            </a:r>
            <a:r>
              <a:rPr lang="es-ES" sz="2800" b="1" dirty="0" smtClean="0">
                <a:solidFill>
                  <a:srgbClr val="002060"/>
                </a:solidFill>
                <a:latin typeface="Calisto MT" panose="02040603050505030304" pitchFamily="18" charset="0"/>
                <a:cs typeface="Arial" panose="020B0604020202020204" pitchFamily="34" charset="0"/>
              </a:rPr>
              <a:t> dad </a:t>
            </a:r>
            <a:r>
              <a:rPr lang="en-US" sz="2800" b="1" dirty="0" smtClean="0">
                <a:solidFill>
                  <a:srgbClr val="002060"/>
                </a:solidFill>
                <a:latin typeface="Calisto MT" panose="02040603050505030304" pitchFamily="18" charset="0"/>
                <a:cs typeface="Arial" panose="020B0604020202020204" pitchFamily="34" charset="0"/>
              </a:rPr>
              <a:t>is</a:t>
            </a:r>
            <a:r>
              <a:rPr lang="es-ES" sz="2800" b="1" dirty="0" smtClean="0">
                <a:solidFill>
                  <a:srgbClr val="002060"/>
                </a:solidFill>
                <a:latin typeface="Calisto MT" panose="02040603050505030304" pitchFamily="18" charset="0"/>
                <a:cs typeface="Arial" panose="020B0604020202020204" pitchFamily="34" charset="0"/>
              </a:rPr>
              <a:t> </a:t>
            </a:r>
            <a:r>
              <a:rPr lang="en-US" sz="2800" b="1" dirty="0" smtClean="0">
                <a:solidFill>
                  <a:srgbClr val="002060"/>
                </a:solidFill>
                <a:latin typeface="Calisto MT" panose="02040603050505030304" pitchFamily="18" charset="0"/>
                <a:cs typeface="Arial" panose="020B0604020202020204" pitchFamily="34" charset="0"/>
              </a:rPr>
              <a:t>cooker</a:t>
            </a:r>
            <a:r>
              <a:rPr lang="es-ES" sz="2800" b="1" dirty="0" smtClean="0">
                <a:solidFill>
                  <a:srgbClr val="002060"/>
                </a:solidFill>
                <a:latin typeface="Calisto MT" panose="02040603050505030304" pitchFamily="18" charset="0"/>
                <a:cs typeface="Arial" panose="020B0604020202020204" pitchFamily="34" charset="0"/>
              </a:rPr>
              <a:t> a </a:t>
            </a:r>
            <a:r>
              <a:rPr lang="en-US" sz="2800" b="1" dirty="0" smtClean="0">
                <a:solidFill>
                  <a:srgbClr val="002060"/>
                </a:solidFill>
                <a:latin typeface="Calisto MT" panose="02040603050505030304" pitchFamily="18" charset="0"/>
                <a:cs typeface="Arial" panose="020B0604020202020204" pitchFamily="34" charset="0"/>
              </a:rPr>
              <a:t>egg</a:t>
            </a:r>
            <a:endParaRPr lang="en-US" sz="2800" b="1" dirty="0">
              <a:solidFill>
                <a:srgbClr val="002060"/>
              </a:solidFill>
              <a:latin typeface="Calisto MT" panose="02040603050505030304" pitchFamily="18" charset="0"/>
              <a:cs typeface="Arial" panose="020B0604020202020204" pitchFamily="34" charset="0"/>
            </a:endParaRPr>
          </a:p>
        </p:txBody>
      </p:sp>
      <p:sp useBgFill="1">
        <p:nvSpPr>
          <p:cNvPr id="3" name="Proceso alternativo 2"/>
          <p:cNvSpPr/>
          <p:nvPr/>
        </p:nvSpPr>
        <p:spPr>
          <a:xfrm>
            <a:off x="4343400" y="1161288"/>
            <a:ext cx="3319272" cy="1088136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4800" dirty="0" smtClean="0"/>
              <a:t>KITCHEN</a:t>
            </a:r>
            <a:endParaRPr lang="es-ES" sz="4800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5695" y="3102605"/>
            <a:ext cx="3519355" cy="26395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332129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720312"/>
            <a:ext cx="5717583" cy="436277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s-E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s-E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s-ES" b="1" dirty="0" smtClean="0">
                <a:solidFill>
                  <a:srgbClr val="002060"/>
                </a:solidFill>
                <a:latin typeface="Calisto MT" panose="02040603050505030304" pitchFamily="18" charset="0"/>
                <a:cs typeface="Arial" panose="020B0604020202020204" pitchFamily="34" charset="0"/>
              </a:rPr>
              <a:t>I </a:t>
            </a:r>
            <a:r>
              <a:rPr lang="en-US" b="1" dirty="0" smtClean="0">
                <a:solidFill>
                  <a:srgbClr val="002060"/>
                </a:solidFill>
                <a:latin typeface="Calisto MT" panose="02040603050505030304" pitchFamily="18" charset="0"/>
                <a:cs typeface="Arial" panose="020B0604020202020204" pitchFamily="34" charset="0"/>
              </a:rPr>
              <a:t>have</a:t>
            </a:r>
            <a:r>
              <a:rPr lang="es-ES" b="1" dirty="0" smtClean="0">
                <a:solidFill>
                  <a:srgbClr val="002060"/>
                </a:solidFill>
                <a:latin typeface="Calisto MT" panose="02040603050505030304" pitchFamily="18" charset="0"/>
                <a:cs typeface="Arial" panose="020B0604020202020204" pitchFamily="34" charset="0"/>
              </a:rPr>
              <a:t> got a gray sofá , and </a:t>
            </a:r>
            <a:r>
              <a:rPr lang="en-US" b="1" dirty="0" smtClean="0">
                <a:solidFill>
                  <a:srgbClr val="002060"/>
                </a:solidFill>
                <a:latin typeface="Calisto MT" panose="02040603050505030304" pitchFamily="18" charset="0"/>
                <a:cs typeface="Arial" panose="020B0604020202020204" pitchFamily="34" charset="0"/>
              </a:rPr>
              <a:t>also</a:t>
            </a:r>
            <a:r>
              <a:rPr lang="es-ES" b="1" dirty="0" smtClean="0">
                <a:solidFill>
                  <a:srgbClr val="002060"/>
                </a:solidFill>
                <a:latin typeface="Calisto MT" panose="02040603050505030304" pitchFamily="18" charset="0"/>
                <a:cs typeface="Arial" panose="020B0604020202020204" pitchFamily="34" charset="0"/>
              </a:rPr>
              <a:t> a gray </a:t>
            </a:r>
            <a:r>
              <a:rPr lang="en-US" b="1" dirty="0" smtClean="0">
                <a:solidFill>
                  <a:srgbClr val="002060"/>
                </a:solidFill>
                <a:latin typeface="Calisto MT" panose="02040603050505030304" pitchFamily="18" charset="0"/>
                <a:cs typeface="Arial" panose="020B0604020202020204" pitchFamily="34" charset="0"/>
              </a:rPr>
              <a:t>table</a:t>
            </a:r>
            <a:r>
              <a:rPr lang="es-ES" b="1" dirty="0" smtClean="0">
                <a:solidFill>
                  <a:srgbClr val="002060"/>
                </a:solidFill>
                <a:latin typeface="Calisto MT" panose="02040603050505030304" pitchFamily="18" charset="0"/>
                <a:cs typeface="Arial" panose="020B0604020202020204" pitchFamily="34" charset="0"/>
              </a:rPr>
              <a:t>. I </a:t>
            </a:r>
            <a:r>
              <a:rPr lang="en-US" b="1" dirty="0" smtClean="0">
                <a:solidFill>
                  <a:srgbClr val="002060"/>
                </a:solidFill>
                <a:latin typeface="Calisto MT" panose="02040603050505030304" pitchFamily="18" charset="0"/>
                <a:cs typeface="Arial" panose="020B0604020202020204" pitchFamily="34" charset="0"/>
              </a:rPr>
              <a:t>have</a:t>
            </a:r>
            <a:r>
              <a:rPr lang="es-ES" b="1" dirty="0" smtClean="0">
                <a:solidFill>
                  <a:srgbClr val="002060"/>
                </a:solidFill>
                <a:latin typeface="Calisto MT" panose="02040603050505030304" pitchFamily="18" charset="0"/>
                <a:cs typeface="Arial" panose="020B0604020202020204" pitchFamily="34" charset="0"/>
              </a:rPr>
              <a:t> got a black TV and </a:t>
            </a:r>
            <a:r>
              <a:rPr lang="en-US" b="1" dirty="0" smtClean="0">
                <a:solidFill>
                  <a:srgbClr val="002060"/>
                </a:solidFill>
                <a:latin typeface="Calisto MT" panose="02040603050505030304" pitchFamily="18" charset="0"/>
                <a:cs typeface="Arial" panose="020B0604020202020204" pitchFamily="34" charset="0"/>
              </a:rPr>
              <a:t>also</a:t>
            </a:r>
            <a:r>
              <a:rPr lang="es-ES" b="1" dirty="0" smtClean="0">
                <a:solidFill>
                  <a:srgbClr val="002060"/>
                </a:solidFill>
                <a:latin typeface="Calisto MT" panose="02040603050505030304" pitchFamily="18" charset="0"/>
                <a:cs typeface="Arial" panose="020B0604020202020204" pitchFamily="34" charset="0"/>
              </a:rPr>
              <a:t> a </a:t>
            </a:r>
            <a:r>
              <a:rPr lang="en-US" b="1" dirty="0" smtClean="0">
                <a:solidFill>
                  <a:srgbClr val="002060"/>
                </a:solidFill>
                <a:latin typeface="Calisto MT" panose="02040603050505030304" pitchFamily="18" charset="0"/>
                <a:cs typeface="Arial" panose="020B0604020202020204" pitchFamily="34" charset="0"/>
              </a:rPr>
              <a:t>white</a:t>
            </a:r>
            <a:r>
              <a:rPr lang="es-ES" b="1" dirty="0" smtClean="0">
                <a:solidFill>
                  <a:srgbClr val="002060"/>
                </a:solidFill>
                <a:latin typeface="Calisto MT" panose="02040603050505030304" pitchFamily="18" charset="0"/>
                <a:cs typeface="Arial" panose="020B0604020202020204" pitchFamily="34" charset="0"/>
              </a:rPr>
              <a:t> </a:t>
            </a:r>
            <a:r>
              <a:rPr lang="en-US" b="1" dirty="0" smtClean="0">
                <a:solidFill>
                  <a:srgbClr val="002060"/>
                </a:solidFill>
                <a:latin typeface="Calisto MT" panose="02040603050505030304" pitchFamily="18" charset="0"/>
                <a:cs typeface="Arial" panose="020B0604020202020204" pitchFamily="34" charset="0"/>
              </a:rPr>
              <a:t>cupboard</a:t>
            </a:r>
            <a:r>
              <a:rPr lang="es-ES" b="1" dirty="0" smtClean="0">
                <a:solidFill>
                  <a:srgbClr val="002060"/>
                </a:solidFill>
                <a:latin typeface="Calisto MT" panose="02040603050505030304" pitchFamily="18" charset="0"/>
                <a:cs typeface="Arial" panose="020B0604020202020204" pitchFamily="34" charset="0"/>
              </a:rPr>
              <a:t>. </a:t>
            </a:r>
            <a:r>
              <a:rPr lang="en-US" b="1" dirty="0" smtClean="0">
                <a:solidFill>
                  <a:srgbClr val="002060"/>
                </a:solidFill>
                <a:latin typeface="Calisto MT" panose="02040603050505030304" pitchFamily="18" charset="0"/>
                <a:cs typeface="Arial" panose="020B0604020202020204" pitchFamily="34" charset="0"/>
              </a:rPr>
              <a:t>The</a:t>
            </a:r>
            <a:r>
              <a:rPr lang="es-ES" b="1" dirty="0" smtClean="0">
                <a:solidFill>
                  <a:srgbClr val="002060"/>
                </a:solidFill>
                <a:latin typeface="Calisto MT" panose="02040603050505030304" pitchFamily="18" charset="0"/>
                <a:cs typeface="Arial" panose="020B0604020202020204" pitchFamily="34" charset="0"/>
              </a:rPr>
              <a:t> </a:t>
            </a:r>
            <a:r>
              <a:rPr lang="en-US" b="1" dirty="0" smtClean="0">
                <a:solidFill>
                  <a:srgbClr val="002060"/>
                </a:solidFill>
                <a:latin typeface="Calisto MT" panose="02040603050505030304" pitchFamily="18" charset="0"/>
                <a:cs typeface="Arial" panose="020B0604020202020204" pitchFamily="34" charset="0"/>
              </a:rPr>
              <a:t>floor</a:t>
            </a:r>
            <a:r>
              <a:rPr lang="es-ES" b="1" dirty="0" smtClean="0">
                <a:solidFill>
                  <a:srgbClr val="002060"/>
                </a:solidFill>
                <a:latin typeface="Calisto MT" panose="02040603050505030304" pitchFamily="18" charset="0"/>
                <a:cs typeface="Arial" panose="020B0604020202020204" pitchFamily="34" charset="0"/>
              </a:rPr>
              <a:t> </a:t>
            </a:r>
            <a:r>
              <a:rPr lang="en-US" b="1" dirty="0" smtClean="0">
                <a:solidFill>
                  <a:srgbClr val="002060"/>
                </a:solidFill>
                <a:latin typeface="Calisto MT" panose="02040603050505030304" pitchFamily="18" charset="0"/>
                <a:cs typeface="Arial" panose="020B0604020202020204" pitchFamily="34" charset="0"/>
              </a:rPr>
              <a:t>is</a:t>
            </a:r>
            <a:r>
              <a:rPr lang="es-ES" b="1" dirty="0" smtClean="0">
                <a:solidFill>
                  <a:srgbClr val="002060"/>
                </a:solidFill>
                <a:latin typeface="Calisto MT" panose="02040603050505030304" pitchFamily="18" charset="0"/>
                <a:cs typeface="Arial" panose="020B0604020202020204" pitchFamily="34" charset="0"/>
              </a:rPr>
              <a:t> </a:t>
            </a:r>
            <a:r>
              <a:rPr lang="en-US" b="1" dirty="0" smtClean="0">
                <a:solidFill>
                  <a:srgbClr val="002060"/>
                </a:solidFill>
                <a:latin typeface="Calisto MT" panose="02040603050505030304" pitchFamily="18" charset="0"/>
                <a:cs typeface="Arial" panose="020B0604020202020204" pitchFamily="34" charset="0"/>
              </a:rPr>
              <a:t>white</a:t>
            </a:r>
            <a:r>
              <a:rPr lang="es-ES" b="1" dirty="0" smtClean="0">
                <a:solidFill>
                  <a:srgbClr val="002060"/>
                </a:solidFill>
                <a:latin typeface="Calisto MT" panose="02040603050505030304" pitchFamily="18" charset="0"/>
                <a:cs typeface="Arial" panose="020B0604020202020204" pitchFamily="34" charset="0"/>
              </a:rPr>
              <a:t>. There is </a:t>
            </a:r>
            <a:r>
              <a:rPr lang="en-US" b="1" dirty="0" smtClean="0">
                <a:solidFill>
                  <a:srgbClr val="002060"/>
                </a:solidFill>
                <a:latin typeface="Calisto MT" panose="02040603050505030304" pitchFamily="18" charset="0"/>
                <a:cs typeface="Arial" panose="020B0604020202020204" pitchFamily="34" charset="0"/>
              </a:rPr>
              <a:t>also</a:t>
            </a:r>
            <a:r>
              <a:rPr lang="es-ES" b="1" dirty="0" smtClean="0">
                <a:solidFill>
                  <a:srgbClr val="002060"/>
                </a:solidFill>
                <a:latin typeface="Calisto MT" panose="02040603050505030304" pitchFamily="18" charset="0"/>
                <a:cs typeface="Arial" panose="020B0604020202020204" pitchFamily="34" charset="0"/>
              </a:rPr>
              <a:t> a </a:t>
            </a:r>
            <a:r>
              <a:rPr lang="en-US" b="1" dirty="0" smtClean="0">
                <a:solidFill>
                  <a:srgbClr val="002060"/>
                </a:solidFill>
                <a:latin typeface="Calisto MT" panose="02040603050505030304" pitchFamily="18" charset="0"/>
                <a:cs typeface="Arial" panose="020B0604020202020204" pitchFamily="34" charset="0"/>
              </a:rPr>
              <a:t>big</a:t>
            </a:r>
            <a:r>
              <a:rPr lang="es-ES" b="1" dirty="0" smtClean="0">
                <a:solidFill>
                  <a:srgbClr val="002060"/>
                </a:solidFill>
                <a:latin typeface="Calisto MT" panose="02040603050505030304" pitchFamily="18" charset="0"/>
                <a:cs typeface="Arial" panose="020B0604020202020204" pitchFamily="34" charset="0"/>
              </a:rPr>
              <a:t> air </a:t>
            </a:r>
            <a:r>
              <a:rPr lang="en-US" b="1" dirty="0" smtClean="0">
                <a:solidFill>
                  <a:srgbClr val="002060"/>
                </a:solidFill>
                <a:latin typeface="Calisto MT" panose="02040603050505030304" pitchFamily="18" charset="0"/>
                <a:cs typeface="Arial" panose="020B0604020202020204" pitchFamily="34" charset="0"/>
              </a:rPr>
              <a:t>conditioning</a:t>
            </a:r>
            <a:r>
              <a:rPr lang="es-ES" b="1" dirty="0" smtClean="0">
                <a:solidFill>
                  <a:srgbClr val="002060"/>
                </a:solidFill>
                <a:latin typeface="Calisto MT" panose="02040603050505030304" pitchFamily="18" charset="0"/>
                <a:cs typeface="Arial" panose="020B0604020202020204" pitchFamily="34" charset="0"/>
              </a:rPr>
              <a:t> </a:t>
            </a:r>
            <a:r>
              <a:rPr lang="en-US" b="1" dirty="0" smtClean="0">
                <a:solidFill>
                  <a:srgbClr val="002060"/>
                </a:solidFill>
                <a:latin typeface="Calisto MT" panose="02040603050505030304" pitchFamily="18" charset="0"/>
                <a:cs typeface="Arial" panose="020B0604020202020204" pitchFamily="34" charset="0"/>
              </a:rPr>
              <a:t>console</a:t>
            </a:r>
            <a:r>
              <a:rPr lang="es-ES" b="1" dirty="0" smtClean="0">
                <a:solidFill>
                  <a:srgbClr val="002060"/>
                </a:solidFill>
                <a:latin typeface="Calisto MT" panose="02040603050505030304" pitchFamily="18" charset="0"/>
                <a:cs typeface="Arial" panose="020B0604020202020204" pitchFamily="34" charset="0"/>
              </a:rPr>
              <a:t> and </a:t>
            </a:r>
            <a:r>
              <a:rPr lang="en-US" b="1" dirty="0" smtClean="0">
                <a:solidFill>
                  <a:srgbClr val="002060"/>
                </a:solidFill>
                <a:latin typeface="Calisto MT" panose="02040603050505030304" pitchFamily="18" charset="0"/>
                <a:cs typeface="Arial" panose="020B0604020202020204" pitchFamily="34" charset="0"/>
              </a:rPr>
              <a:t>beautiful</a:t>
            </a:r>
            <a:r>
              <a:rPr lang="es-ES" b="1" dirty="0" smtClean="0">
                <a:solidFill>
                  <a:srgbClr val="002060"/>
                </a:solidFill>
                <a:latin typeface="Calisto MT" panose="02040603050505030304" pitchFamily="18" charset="0"/>
                <a:cs typeface="Arial" panose="020B0604020202020204" pitchFamily="34" charset="0"/>
              </a:rPr>
              <a:t> </a:t>
            </a:r>
            <a:r>
              <a:rPr lang="en-US" b="1" dirty="0" smtClean="0">
                <a:solidFill>
                  <a:srgbClr val="002060"/>
                </a:solidFill>
                <a:latin typeface="Calisto MT" panose="02040603050505030304" pitchFamily="18" charset="0"/>
                <a:cs typeface="Arial" panose="020B0604020202020204" pitchFamily="34" charset="0"/>
              </a:rPr>
              <a:t>lamp. The mother is watching TV whit her daughter</a:t>
            </a:r>
            <a:endParaRPr lang="en-US" b="1" dirty="0">
              <a:solidFill>
                <a:srgbClr val="002060"/>
              </a:solidFill>
              <a:latin typeface="Calisto MT" panose="02040603050505030304" pitchFamily="18" charset="0"/>
              <a:cs typeface="Arial" panose="020B0604020202020204" pitchFamily="34" charset="0"/>
            </a:endParaRPr>
          </a:p>
        </p:txBody>
      </p:sp>
      <p:sp useBgFill="1">
        <p:nvSpPr>
          <p:cNvPr id="2" name="Proceso alternativo 1"/>
          <p:cNvSpPr/>
          <p:nvPr/>
        </p:nvSpPr>
        <p:spPr>
          <a:xfrm>
            <a:off x="3455348" y="604434"/>
            <a:ext cx="4123944" cy="1030638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4800" dirty="0" smtClean="0"/>
              <a:t>LIVING ROOM</a:t>
            </a:r>
            <a:endParaRPr lang="es-ES" sz="4800" dirty="0"/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5966" y="2637699"/>
            <a:ext cx="5118505" cy="30734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533770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914041"/>
            <a:ext cx="5508356" cy="381258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002060"/>
                </a:solidFill>
                <a:latin typeface="Calisto MT" panose="02040603050505030304" pitchFamily="18" charset="0"/>
                <a:cs typeface="Arial" panose="020B0604020202020204" pitchFamily="34" charset="0"/>
              </a:rPr>
              <a:t>This</a:t>
            </a:r>
            <a:r>
              <a:rPr lang="es-ES" b="1" dirty="0" smtClean="0">
                <a:solidFill>
                  <a:srgbClr val="002060"/>
                </a:solidFill>
                <a:latin typeface="Calisto MT" panose="02040603050505030304" pitchFamily="18" charset="0"/>
                <a:cs typeface="Arial" panose="020B0604020202020204" pitchFamily="34" charset="0"/>
              </a:rPr>
              <a:t> is </a:t>
            </a:r>
            <a:r>
              <a:rPr lang="en-US" b="1" dirty="0" smtClean="0">
                <a:solidFill>
                  <a:srgbClr val="002060"/>
                </a:solidFill>
                <a:latin typeface="Calisto MT" panose="02040603050505030304" pitchFamily="18" charset="0"/>
                <a:cs typeface="Arial" panose="020B0604020202020204" pitchFamily="34" charset="0"/>
              </a:rPr>
              <a:t>my</a:t>
            </a:r>
            <a:r>
              <a:rPr lang="es-ES" b="1" dirty="0" smtClean="0">
                <a:solidFill>
                  <a:srgbClr val="002060"/>
                </a:solidFill>
                <a:latin typeface="Calisto MT" panose="02040603050505030304" pitchFamily="18" charset="0"/>
                <a:cs typeface="Arial" panose="020B0604020202020204" pitchFamily="34" charset="0"/>
              </a:rPr>
              <a:t> </a:t>
            </a:r>
            <a:r>
              <a:rPr lang="en-US" b="1" dirty="0" smtClean="0">
                <a:solidFill>
                  <a:srgbClr val="002060"/>
                </a:solidFill>
                <a:latin typeface="Calisto MT" panose="02040603050505030304" pitchFamily="18" charset="0"/>
                <a:cs typeface="Arial" panose="020B0604020202020204" pitchFamily="34" charset="0"/>
              </a:rPr>
              <a:t>bathroom</a:t>
            </a:r>
            <a:r>
              <a:rPr lang="es-ES" b="1" dirty="0" smtClean="0">
                <a:solidFill>
                  <a:srgbClr val="002060"/>
                </a:solidFill>
                <a:latin typeface="Calisto MT" panose="02040603050505030304" pitchFamily="18" charset="0"/>
                <a:cs typeface="Arial" panose="020B0604020202020204" pitchFamily="34" charset="0"/>
              </a:rPr>
              <a:t>. </a:t>
            </a:r>
            <a:r>
              <a:rPr lang="en-US" b="1" dirty="0" smtClean="0">
                <a:solidFill>
                  <a:srgbClr val="002060"/>
                </a:solidFill>
                <a:latin typeface="Calisto MT" panose="02040603050505030304" pitchFamily="18" charset="0"/>
                <a:cs typeface="Arial" panose="020B0604020202020204" pitchFamily="34" charset="0"/>
              </a:rPr>
              <a:t>The</a:t>
            </a:r>
            <a:r>
              <a:rPr lang="es-ES" b="1" dirty="0" smtClean="0">
                <a:solidFill>
                  <a:srgbClr val="002060"/>
                </a:solidFill>
                <a:latin typeface="Calisto MT" panose="02040603050505030304" pitchFamily="18" charset="0"/>
                <a:cs typeface="Arial" panose="020B0604020202020204" pitchFamily="34" charset="0"/>
              </a:rPr>
              <a:t> </a:t>
            </a:r>
            <a:r>
              <a:rPr lang="en-US" b="1" dirty="0" smtClean="0">
                <a:solidFill>
                  <a:srgbClr val="002060"/>
                </a:solidFill>
                <a:latin typeface="Calisto MT" panose="02040603050505030304" pitchFamily="18" charset="0"/>
                <a:cs typeface="Arial" panose="020B0604020202020204" pitchFamily="34" charset="0"/>
              </a:rPr>
              <a:t>floor</a:t>
            </a:r>
            <a:r>
              <a:rPr lang="es-ES" b="1" dirty="0" smtClean="0">
                <a:solidFill>
                  <a:srgbClr val="002060"/>
                </a:solidFill>
                <a:latin typeface="Calisto MT" panose="02040603050505030304" pitchFamily="18" charset="0"/>
                <a:cs typeface="Arial" panose="020B0604020202020204" pitchFamily="34" charset="0"/>
              </a:rPr>
              <a:t> </a:t>
            </a:r>
            <a:r>
              <a:rPr lang="en-US" b="1" dirty="0" smtClean="0">
                <a:solidFill>
                  <a:srgbClr val="002060"/>
                </a:solidFill>
                <a:latin typeface="Calisto MT" panose="02040603050505030304" pitchFamily="18" charset="0"/>
                <a:cs typeface="Arial" panose="020B0604020202020204" pitchFamily="34" charset="0"/>
              </a:rPr>
              <a:t>is</a:t>
            </a:r>
            <a:r>
              <a:rPr lang="es-ES" b="1" dirty="0" smtClean="0">
                <a:solidFill>
                  <a:srgbClr val="002060"/>
                </a:solidFill>
                <a:latin typeface="Calisto MT" panose="02040603050505030304" pitchFamily="18" charset="0"/>
                <a:cs typeface="Arial" panose="020B0604020202020204" pitchFamily="34" charset="0"/>
              </a:rPr>
              <a:t> </a:t>
            </a:r>
            <a:r>
              <a:rPr lang="en-US" b="1" dirty="0" smtClean="0">
                <a:solidFill>
                  <a:srgbClr val="002060"/>
                </a:solidFill>
                <a:latin typeface="Calisto MT" panose="02040603050505030304" pitchFamily="18" charset="0"/>
                <a:cs typeface="Arial" panose="020B0604020202020204" pitchFamily="34" charset="0"/>
              </a:rPr>
              <a:t>white</a:t>
            </a:r>
            <a:r>
              <a:rPr lang="es-ES" b="1" dirty="0" smtClean="0">
                <a:solidFill>
                  <a:srgbClr val="002060"/>
                </a:solidFill>
                <a:latin typeface="Calisto MT" panose="02040603050505030304" pitchFamily="18" charset="0"/>
                <a:cs typeface="Arial" panose="020B0604020202020204" pitchFamily="34" charset="0"/>
              </a:rPr>
              <a:t>, there is a </a:t>
            </a:r>
            <a:r>
              <a:rPr lang="en-US" b="1" dirty="0" smtClean="0">
                <a:solidFill>
                  <a:srgbClr val="002060"/>
                </a:solidFill>
                <a:latin typeface="Calisto MT" panose="02040603050505030304" pitchFamily="18" charset="0"/>
                <a:cs typeface="Arial" panose="020B0604020202020204" pitchFamily="34" charset="0"/>
              </a:rPr>
              <a:t>white</a:t>
            </a:r>
            <a:r>
              <a:rPr lang="es-ES" b="1" dirty="0" smtClean="0">
                <a:solidFill>
                  <a:srgbClr val="002060"/>
                </a:solidFill>
                <a:latin typeface="Calisto MT" panose="02040603050505030304" pitchFamily="18" charset="0"/>
                <a:cs typeface="Arial" panose="020B0604020202020204" pitchFamily="34" charset="0"/>
              </a:rPr>
              <a:t> WC </a:t>
            </a:r>
            <a:r>
              <a:rPr lang="en-US" b="1" dirty="0" smtClean="0">
                <a:solidFill>
                  <a:srgbClr val="002060"/>
                </a:solidFill>
                <a:latin typeface="Calisto MT" panose="02040603050505030304" pitchFamily="18" charset="0"/>
                <a:cs typeface="Arial" panose="020B0604020202020204" pitchFamily="34" charset="0"/>
              </a:rPr>
              <a:t>close to</a:t>
            </a:r>
            <a:r>
              <a:rPr lang="es-ES" b="1" dirty="0" smtClean="0">
                <a:solidFill>
                  <a:srgbClr val="002060"/>
                </a:solidFill>
                <a:latin typeface="Calisto MT" panose="02040603050505030304" pitchFamily="18" charset="0"/>
                <a:cs typeface="Arial" panose="020B0604020202020204" pitchFamily="34" charset="0"/>
              </a:rPr>
              <a:t> </a:t>
            </a:r>
            <a:r>
              <a:rPr lang="en-US" b="1" dirty="0" smtClean="0">
                <a:solidFill>
                  <a:srgbClr val="002060"/>
                </a:solidFill>
                <a:latin typeface="Calisto MT" panose="02040603050505030304" pitchFamily="18" charset="0"/>
                <a:cs typeface="Arial" panose="020B0604020202020204" pitchFamily="34" charset="0"/>
              </a:rPr>
              <a:t>the</a:t>
            </a:r>
            <a:r>
              <a:rPr lang="es-ES" b="1" dirty="0" smtClean="0">
                <a:solidFill>
                  <a:srgbClr val="002060"/>
                </a:solidFill>
                <a:latin typeface="Calisto MT" panose="02040603050505030304" pitchFamily="18" charset="0"/>
                <a:cs typeface="Arial" panose="020B0604020202020204" pitchFamily="34" charset="0"/>
              </a:rPr>
              <a:t> </a:t>
            </a:r>
            <a:r>
              <a:rPr lang="en-US" b="1" dirty="0" smtClean="0">
                <a:solidFill>
                  <a:srgbClr val="002060"/>
                </a:solidFill>
                <a:latin typeface="Calisto MT" panose="02040603050505030304" pitchFamily="18" charset="0"/>
                <a:cs typeface="Arial" panose="020B0604020202020204" pitchFamily="34" charset="0"/>
              </a:rPr>
              <a:t>wall</a:t>
            </a:r>
            <a:r>
              <a:rPr lang="es-ES" b="1" dirty="0" smtClean="0">
                <a:solidFill>
                  <a:srgbClr val="002060"/>
                </a:solidFill>
                <a:latin typeface="Calisto MT" panose="02040603050505030304" pitchFamily="18" charset="0"/>
                <a:cs typeface="Arial" panose="020B0604020202020204" pitchFamily="34" charset="0"/>
              </a:rPr>
              <a:t>, </a:t>
            </a:r>
            <a:r>
              <a:rPr lang="en-US" b="1" dirty="0" smtClean="0">
                <a:solidFill>
                  <a:srgbClr val="002060"/>
                </a:solidFill>
                <a:latin typeface="Calisto MT" panose="02040603050505030304" pitchFamily="18" charset="0"/>
                <a:cs typeface="Arial" panose="020B0604020202020204" pitchFamily="34" charset="0"/>
              </a:rPr>
              <a:t>there</a:t>
            </a:r>
            <a:r>
              <a:rPr lang="es-ES" b="1" dirty="0" smtClean="0">
                <a:solidFill>
                  <a:srgbClr val="002060"/>
                </a:solidFill>
                <a:latin typeface="Calisto MT" panose="02040603050505030304" pitchFamily="18" charset="0"/>
                <a:cs typeface="Arial" panose="020B0604020202020204" pitchFamily="34" charset="0"/>
              </a:rPr>
              <a:t> are </a:t>
            </a:r>
            <a:r>
              <a:rPr lang="en-US" b="1" dirty="0" smtClean="0">
                <a:solidFill>
                  <a:srgbClr val="002060"/>
                </a:solidFill>
                <a:latin typeface="Calisto MT" panose="02040603050505030304" pitchFamily="18" charset="0"/>
                <a:cs typeface="Arial" panose="020B0604020202020204" pitchFamily="34" charset="0"/>
              </a:rPr>
              <a:t>two</a:t>
            </a:r>
            <a:r>
              <a:rPr lang="es-ES" b="1" dirty="0" smtClean="0">
                <a:solidFill>
                  <a:srgbClr val="002060"/>
                </a:solidFill>
                <a:latin typeface="Calisto MT" panose="02040603050505030304" pitchFamily="18" charset="0"/>
                <a:cs typeface="Arial" panose="020B0604020202020204" pitchFamily="34" charset="0"/>
              </a:rPr>
              <a:t> gray </a:t>
            </a:r>
            <a:r>
              <a:rPr lang="en-US" b="1" dirty="0" smtClean="0">
                <a:solidFill>
                  <a:srgbClr val="002060"/>
                </a:solidFill>
                <a:latin typeface="Calisto MT" panose="02040603050505030304" pitchFamily="18" charset="0"/>
                <a:cs typeface="Arial" panose="020B0604020202020204" pitchFamily="34" charset="0"/>
              </a:rPr>
              <a:t>basin</a:t>
            </a:r>
            <a:r>
              <a:rPr lang="es-ES" b="1" dirty="0" smtClean="0">
                <a:solidFill>
                  <a:srgbClr val="002060"/>
                </a:solidFill>
                <a:latin typeface="Calisto MT" panose="02040603050505030304" pitchFamily="18" charset="0"/>
                <a:cs typeface="Arial" panose="020B0604020202020204" pitchFamily="34" charset="0"/>
              </a:rPr>
              <a:t>.</a:t>
            </a:r>
            <a:r>
              <a:rPr lang="en-US" b="1" dirty="0" smtClean="0">
                <a:solidFill>
                  <a:srgbClr val="002060"/>
                </a:solidFill>
                <a:latin typeface="Calisto MT" panose="02040603050505030304" pitchFamily="18" charset="0"/>
                <a:cs typeface="Arial" panose="020B0604020202020204" pitchFamily="34" charset="0"/>
              </a:rPr>
              <a:t>The</a:t>
            </a:r>
            <a:r>
              <a:rPr lang="es-ES" b="1" dirty="0" smtClean="0">
                <a:solidFill>
                  <a:srgbClr val="002060"/>
                </a:solidFill>
                <a:latin typeface="Calisto MT" panose="02040603050505030304" pitchFamily="18" charset="0"/>
                <a:cs typeface="Arial" panose="020B0604020202020204" pitchFamily="34" charset="0"/>
              </a:rPr>
              <a:t> </a:t>
            </a:r>
            <a:r>
              <a:rPr lang="en-US" b="1" dirty="0" smtClean="0">
                <a:solidFill>
                  <a:srgbClr val="002060"/>
                </a:solidFill>
                <a:latin typeface="Calisto MT" panose="02040603050505030304" pitchFamily="18" charset="0"/>
                <a:cs typeface="Arial" panose="020B0604020202020204" pitchFamily="34" charset="0"/>
              </a:rPr>
              <a:t>bathtub</a:t>
            </a:r>
            <a:r>
              <a:rPr lang="es-ES" b="1" dirty="0" smtClean="0">
                <a:solidFill>
                  <a:srgbClr val="002060"/>
                </a:solidFill>
                <a:latin typeface="Calisto MT" panose="02040603050505030304" pitchFamily="18" charset="0"/>
                <a:cs typeface="Arial" panose="020B0604020202020204" pitchFamily="34" charset="0"/>
              </a:rPr>
              <a:t> </a:t>
            </a:r>
            <a:r>
              <a:rPr lang="en-US" b="1" dirty="0" smtClean="0">
                <a:solidFill>
                  <a:srgbClr val="002060"/>
                </a:solidFill>
                <a:latin typeface="Calisto MT" panose="02040603050505030304" pitchFamily="18" charset="0"/>
                <a:cs typeface="Arial" panose="020B0604020202020204" pitchFamily="34" charset="0"/>
              </a:rPr>
              <a:t>is</a:t>
            </a:r>
            <a:r>
              <a:rPr lang="es-ES" b="1" dirty="0" smtClean="0">
                <a:solidFill>
                  <a:srgbClr val="002060"/>
                </a:solidFill>
                <a:latin typeface="Calisto MT" panose="02040603050505030304" pitchFamily="18" charset="0"/>
                <a:cs typeface="Arial" panose="020B0604020202020204" pitchFamily="34" charset="0"/>
              </a:rPr>
              <a:t> </a:t>
            </a:r>
            <a:r>
              <a:rPr lang="en-US" b="1" dirty="0" smtClean="0">
                <a:solidFill>
                  <a:srgbClr val="002060"/>
                </a:solidFill>
                <a:latin typeface="Calisto MT" panose="02040603050505030304" pitchFamily="18" charset="0"/>
                <a:cs typeface="Arial" panose="020B0604020202020204" pitchFamily="34" charset="0"/>
              </a:rPr>
              <a:t>next</a:t>
            </a:r>
            <a:r>
              <a:rPr lang="es-ES" b="1" dirty="0" smtClean="0">
                <a:solidFill>
                  <a:srgbClr val="002060"/>
                </a:solidFill>
                <a:latin typeface="Calisto MT" panose="02040603050505030304" pitchFamily="18" charset="0"/>
                <a:cs typeface="Arial" panose="020B0604020202020204" pitchFamily="34" charset="0"/>
              </a:rPr>
              <a:t> to </a:t>
            </a:r>
            <a:r>
              <a:rPr lang="en-US" b="1" dirty="0" smtClean="0">
                <a:solidFill>
                  <a:srgbClr val="002060"/>
                </a:solidFill>
                <a:latin typeface="Calisto MT" panose="02040603050505030304" pitchFamily="18" charset="0"/>
                <a:cs typeface="Arial" panose="020B0604020202020204" pitchFamily="34" charset="0"/>
              </a:rPr>
              <a:t>the</a:t>
            </a:r>
            <a:r>
              <a:rPr lang="es-ES" b="1" dirty="0" smtClean="0">
                <a:solidFill>
                  <a:srgbClr val="002060"/>
                </a:solidFill>
                <a:latin typeface="Calisto MT" panose="02040603050505030304" pitchFamily="18" charset="0"/>
                <a:cs typeface="Arial" panose="020B0604020202020204" pitchFamily="34" charset="0"/>
              </a:rPr>
              <a:t> </a:t>
            </a:r>
            <a:r>
              <a:rPr lang="en-US" b="1" dirty="0" smtClean="0">
                <a:solidFill>
                  <a:srgbClr val="002060"/>
                </a:solidFill>
                <a:latin typeface="Calisto MT" panose="02040603050505030304" pitchFamily="18" charset="0"/>
                <a:cs typeface="Arial" panose="020B0604020202020204" pitchFamily="34" charset="0"/>
              </a:rPr>
              <a:t>basin</a:t>
            </a:r>
            <a:r>
              <a:rPr lang="es-ES" b="1" dirty="0" smtClean="0">
                <a:solidFill>
                  <a:srgbClr val="002060"/>
                </a:solidFill>
                <a:latin typeface="Calisto MT" panose="02040603050505030304" pitchFamily="18" charset="0"/>
                <a:cs typeface="Arial" panose="020B0604020202020204" pitchFamily="34" charset="0"/>
              </a:rPr>
              <a:t>. There are </a:t>
            </a:r>
            <a:r>
              <a:rPr lang="en-US" b="1" dirty="0" smtClean="0">
                <a:solidFill>
                  <a:srgbClr val="002060"/>
                </a:solidFill>
                <a:latin typeface="Calisto MT" panose="02040603050505030304" pitchFamily="18" charset="0"/>
                <a:cs typeface="Arial" panose="020B0604020202020204" pitchFamily="34" charset="0"/>
              </a:rPr>
              <a:t>two</a:t>
            </a:r>
            <a:r>
              <a:rPr lang="es-ES" b="1" dirty="0" smtClean="0">
                <a:solidFill>
                  <a:srgbClr val="002060"/>
                </a:solidFill>
                <a:latin typeface="Calisto MT" panose="02040603050505030304" pitchFamily="18" charset="0"/>
                <a:cs typeface="Arial" panose="020B0604020202020204" pitchFamily="34" charset="0"/>
              </a:rPr>
              <a:t> </a:t>
            </a:r>
            <a:r>
              <a:rPr lang="en-US" b="1" dirty="0" smtClean="0">
                <a:solidFill>
                  <a:srgbClr val="002060"/>
                </a:solidFill>
                <a:latin typeface="Calisto MT" panose="02040603050505030304" pitchFamily="18" charset="0"/>
                <a:cs typeface="Arial" panose="020B0604020202020204" pitchFamily="34" charset="0"/>
              </a:rPr>
              <a:t>cupboards</a:t>
            </a:r>
            <a:r>
              <a:rPr lang="es-ES" b="1" dirty="0" smtClean="0">
                <a:solidFill>
                  <a:srgbClr val="002060"/>
                </a:solidFill>
                <a:latin typeface="Calisto MT" panose="02040603050505030304" pitchFamily="18" charset="0"/>
                <a:cs typeface="Arial" panose="020B0604020202020204" pitchFamily="34" charset="0"/>
              </a:rPr>
              <a:t> </a:t>
            </a:r>
            <a:r>
              <a:rPr lang="en-US" b="1" dirty="0" smtClean="0">
                <a:solidFill>
                  <a:srgbClr val="002060"/>
                </a:solidFill>
                <a:latin typeface="Calisto MT" panose="02040603050505030304" pitchFamily="18" charset="0"/>
                <a:cs typeface="Arial" panose="020B0604020202020204" pitchFamily="34" charset="0"/>
              </a:rPr>
              <a:t>one</a:t>
            </a:r>
            <a:r>
              <a:rPr lang="es-ES" b="1" dirty="0" smtClean="0">
                <a:solidFill>
                  <a:srgbClr val="002060"/>
                </a:solidFill>
                <a:latin typeface="Calisto MT" panose="02040603050505030304" pitchFamily="18" charset="0"/>
                <a:cs typeface="Arial" panose="020B0604020202020204" pitchFamily="34" charset="0"/>
              </a:rPr>
              <a:t> </a:t>
            </a:r>
            <a:r>
              <a:rPr lang="en-US" b="1" dirty="0" smtClean="0">
                <a:solidFill>
                  <a:srgbClr val="002060"/>
                </a:solidFill>
                <a:latin typeface="Calisto MT" panose="02040603050505030304" pitchFamily="18" charset="0"/>
                <a:cs typeface="Arial" panose="020B0604020202020204" pitchFamily="34" charset="0"/>
              </a:rPr>
              <a:t>big</a:t>
            </a:r>
            <a:r>
              <a:rPr lang="es-ES" b="1" dirty="0" smtClean="0">
                <a:solidFill>
                  <a:srgbClr val="002060"/>
                </a:solidFill>
                <a:latin typeface="Calisto MT" panose="02040603050505030304" pitchFamily="18" charset="0"/>
                <a:cs typeface="Arial" panose="020B0604020202020204" pitchFamily="34" charset="0"/>
              </a:rPr>
              <a:t> </a:t>
            </a:r>
            <a:r>
              <a:rPr lang="en-US" b="1" dirty="0" smtClean="0">
                <a:solidFill>
                  <a:srgbClr val="002060"/>
                </a:solidFill>
                <a:latin typeface="Calisto MT" panose="02040603050505030304" pitchFamily="18" charset="0"/>
                <a:cs typeface="Arial" panose="020B0604020202020204" pitchFamily="34" charset="0"/>
              </a:rPr>
              <a:t>cupboard</a:t>
            </a:r>
            <a:r>
              <a:rPr lang="es-ES" b="1" dirty="0" smtClean="0">
                <a:solidFill>
                  <a:srgbClr val="002060"/>
                </a:solidFill>
                <a:latin typeface="Calisto MT" panose="02040603050505030304" pitchFamily="18" charset="0"/>
                <a:cs typeface="Arial" panose="020B0604020202020204" pitchFamily="34" charset="0"/>
              </a:rPr>
              <a:t> </a:t>
            </a:r>
            <a:r>
              <a:rPr lang="en-US" b="1" dirty="0" smtClean="0">
                <a:solidFill>
                  <a:srgbClr val="002060"/>
                </a:solidFill>
                <a:latin typeface="Calisto MT" panose="02040603050505030304" pitchFamily="18" charset="0"/>
                <a:cs typeface="Arial" panose="020B0604020202020204" pitchFamily="34" charset="0"/>
              </a:rPr>
              <a:t>under</a:t>
            </a:r>
            <a:r>
              <a:rPr lang="es-ES" b="1" dirty="0" smtClean="0">
                <a:solidFill>
                  <a:srgbClr val="002060"/>
                </a:solidFill>
                <a:latin typeface="Calisto MT" panose="02040603050505030304" pitchFamily="18" charset="0"/>
                <a:cs typeface="Arial" panose="020B0604020202020204" pitchFamily="34" charset="0"/>
              </a:rPr>
              <a:t> </a:t>
            </a:r>
            <a:r>
              <a:rPr lang="en-US" b="1" dirty="0" smtClean="0">
                <a:solidFill>
                  <a:srgbClr val="002060"/>
                </a:solidFill>
                <a:latin typeface="Calisto MT" panose="02040603050505030304" pitchFamily="18" charset="0"/>
                <a:cs typeface="Arial" panose="020B0604020202020204" pitchFamily="34" charset="0"/>
              </a:rPr>
              <a:t>the</a:t>
            </a:r>
            <a:r>
              <a:rPr lang="es-ES" b="1" dirty="0" smtClean="0">
                <a:solidFill>
                  <a:srgbClr val="002060"/>
                </a:solidFill>
                <a:latin typeface="Calisto MT" panose="02040603050505030304" pitchFamily="18" charset="0"/>
                <a:cs typeface="Arial" panose="020B0604020202020204" pitchFamily="34" charset="0"/>
              </a:rPr>
              <a:t> </a:t>
            </a:r>
            <a:r>
              <a:rPr lang="en-US" b="1" dirty="0" smtClean="0">
                <a:solidFill>
                  <a:srgbClr val="002060"/>
                </a:solidFill>
                <a:latin typeface="Calisto MT" panose="02040603050505030304" pitchFamily="18" charset="0"/>
                <a:cs typeface="Arial" panose="020B0604020202020204" pitchFamily="34" charset="0"/>
              </a:rPr>
              <a:t>basin, and</a:t>
            </a:r>
            <a:r>
              <a:rPr lang="es-ES" b="1" dirty="0" smtClean="0">
                <a:solidFill>
                  <a:srgbClr val="002060"/>
                </a:solidFill>
                <a:latin typeface="Calisto MT" panose="02040603050505030304" pitchFamily="18" charset="0"/>
                <a:cs typeface="Arial" panose="020B0604020202020204" pitchFamily="34" charset="0"/>
              </a:rPr>
              <a:t> a </a:t>
            </a:r>
            <a:r>
              <a:rPr lang="en-US" b="1" dirty="0" smtClean="0">
                <a:solidFill>
                  <a:srgbClr val="002060"/>
                </a:solidFill>
                <a:latin typeface="Calisto MT" panose="02040603050505030304" pitchFamily="18" charset="0"/>
                <a:cs typeface="Arial" panose="020B0604020202020204" pitchFamily="34" charset="0"/>
              </a:rPr>
              <a:t>small</a:t>
            </a:r>
            <a:r>
              <a:rPr lang="es-ES" b="1" dirty="0" smtClean="0">
                <a:solidFill>
                  <a:srgbClr val="002060"/>
                </a:solidFill>
                <a:latin typeface="Calisto MT" panose="02040603050505030304" pitchFamily="18" charset="0"/>
                <a:cs typeface="Arial" panose="020B0604020202020204" pitchFamily="34" charset="0"/>
              </a:rPr>
              <a:t> </a:t>
            </a:r>
            <a:r>
              <a:rPr lang="en-US" b="1" dirty="0" smtClean="0">
                <a:solidFill>
                  <a:srgbClr val="002060"/>
                </a:solidFill>
                <a:latin typeface="Calisto MT" panose="02040603050505030304" pitchFamily="18" charset="0"/>
                <a:cs typeface="Arial" panose="020B0604020202020204" pitchFamily="34" charset="0"/>
              </a:rPr>
              <a:t>cupboard</a:t>
            </a:r>
            <a:r>
              <a:rPr lang="es-ES" b="1" dirty="0" smtClean="0">
                <a:solidFill>
                  <a:srgbClr val="002060"/>
                </a:solidFill>
                <a:latin typeface="Calisto MT" panose="02040603050505030304" pitchFamily="18" charset="0"/>
                <a:cs typeface="Arial" panose="020B0604020202020204" pitchFamily="34" charset="0"/>
              </a:rPr>
              <a:t> </a:t>
            </a:r>
            <a:r>
              <a:rPr lang="en-US" b="1" dirty="0" smtClean="0">
                <a:solidFill>
                  <a:srgbClr val="002060"/>
                </a:solidFill>
                <a:latin typeface="Calisto MT" panose="02040603050505030304" pitchFamily="18" charset="0"/>
                <a:cs typeface="Arial" panose="020B0604020202020204" pitchFamily="34" charset="0"/>
              </a:rPr>
              <a:t>opposite</a:t>
            </a:r>
            <a:r>
              <a:rPr lang="es-ES" b="1" dirty="0" smtClean="0">
                <a:solidFill>
                  <a:srgbClr val="002060"/>
                </a:solidFill>
                <a:latin typeface="Calisto MT" panose="02040603050505030304" pitchFamily="18" charset="0"/>
                <a:cs typeface="Arial" panose="020B0604020202020204" pitchFamily="34" charset="0"/>
              </a:rPr>
              <a:t> </a:t>
            </a:r>
            <a:r>
              <a:rPr lang="en-US" b="1" dirty="0" smtClean="0">
                <a:solidFill>
                  <a:srgbClr val="002060"/>
                </a:solidFill>
                <a:latin typeface="Calisto MT" panose="02040603050505030304" pitchFamily="18" charset="0"/>
                <a:cs typeface="Arial" panose="020B0604020202020204" pitchFamily="34" charset="0"/>
              </a:rPr>
              <a:t>the</a:t>
            </a:r>
            <a:r>
              <a:rPr lang="es-ES" b="1" dirty="0" smtClean="0">
                <a:solidFill>
                  <a:srgbClr val="002060"/>
                </a:solidFill>
                <a:latin typeface="Calisto MT" panose="02040603050505030304" pitchFamily="18" charset="0"/>
                <a:cs typeface="Arial" panose="020B0604020202020204" pitchFamily="34" charset="0"/>
              </a:rPr>
              <a:t> </a:t>
            </a:r>
            <a:r>
              <a:rPr lang="en-US" b="1" dirty="0" smtClean="0">
                <a:solidFill>
                  <a:srgbClr val="002060"/>
                </a:solidFill>
                <a:latin typeface="Calisto MT" panose="02040603050505030304" pitchFamily="18" charset="0"/>
                <a:cs typeface="Arial" panose="020B0604020202020204" pitchFamily="34" charset="0"/>
              </a:rPr>
              <a:t>bathtub.</a:t>
            </a:r>
            <a:endParaRPr lang="en-US" b="1" dirty="0">
              <a:solidFill>
                <a:srgbClr val="002060"/>
              </a:solidFill>
              <a:latin typeface="Calisto MT" panose="02040603050505030304" pitchFamily="18" charset="0"/>
              <a:cs typeface="Arial" panose="020B0604020202020204" pitchFamily="34" charset="0"/>
            </a:endParaRPr>
          </a:p>
        </p:txBody>
      </p:sp>
      <p:sp useBgFill="1">
        <p:nvSpPr>
          <p:cNvPr id="2" name="Proceso alternativo 1"/>
          <p:cNvSpPr/>
          <p:nvPr/>
        </p:nvSpPr>
        <p:spPr>
          <a:xfrm>
            <a:off x="3794760" y="868680"/>
            <a:ext cx="4169664" cy="82296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BATHROOM</a:t>
            </a:r>
            <a:endParaRPr lang="es-ES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4424" y="1914041"/>
            <a:ext cx="2969539" cy="39593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583105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77871" y="2359151"/>
            <a:ext cx="5889355" cy="2832781"/>
          </a:xfrm>
        </p:spPr>
        <p:txBody>
          <a:bodyPr>
            <a:normAutofit fontScale="90000"/>
          </a:bodyPr>
          <a:lstStyle/>
          <a:p>
            <a:pPr algn="l"/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3100" b="1" dirty="0" smtClean="0">
                <a:solidFill>
                  <a:srgbClr val="002060"/>
                </a:solidFill>
                <a:latin typeface="Calisto MT" panose="02040603050505030304" pitchFamily="18" charset="0"/>
                <a:cs typeface="Arial" panose="020B0604020202020204" pitchFamily="34" charset="0"/>
              </a:rPr>
              <a:t>This</a:t>
            </a:r>
            <a:r>
              <a:rPr lang="es-ES" sz="3100" b="1" dirty="0" smtClean="0">
                <a:solidFill>
                  <a:srgbClr val="002060"/>
                </a:solidFill>
                <a:latin typeface="Calisto MT" panose="02040603050505030304" pitchFamily="18" charset="0"/>
                <a:cs typeface="Arial" panose="020B0604020202020204" pitchFamily="34" charset="0"/>
              </a:rPr>
              <a:t> </a:t>
            </a:r>
            <a:r>
              <a:rPr lang="en-US" sz="3100" b="1" dirty="0" smtClean="0">
                <a:solidFill>
                  <a:srgbClr val="002060"/>
                </a:solidFill>
                <a:latin typeface="Calisto MT" panose="02040603050505030304" pitchFamily="18" charset="0"/>
                <a:cs typeface="Arial" panose="020B0604020202020204" pitchFamily="34" charset="0"/>
              </a:rPr>
              <a:t>is</a:t>
            </a:r>
            <a:r>
              <a:rPr lang="es-ES" sz="3100" b="1" dirty="0" smtClean="0">
                <a:solidFill>
                  <a:srgbClr val="002060"/>
                </a:solidFill>
                <a:latin typeface="Calisto MT" panose="02040603050505030304" pitchFamily="18" charset="0"/>
                <a:cs typeface="Arial" panose="020B0604020202020204" pitchFamily="34" charset="0"/>
              </a:rPr>
              <a:t> </a:t>
            </a:r>
            <a:r>
              <a:rPr lang="en-US" sz="3100" b="1" dirty="0" smtClean="0">
                <a:solidFill>
                  <a:srgbClr val="002060"/>
                </a:solidFill>
                <a:latin typeface="Calisto MT" panose="02040603050505030304" pitchFamily="18" charset="0"/>
                <a:cs typeface="Arial" panose="020B0604020202020204" pitchFamily="34" charset="0"/>
              </a:rPr>
              <a:t>my</a:t>
            </a:r>
            <a:r>
              <a:rPr lang="es-ES" sz="3100" b="1" dirty="0" smtClean="0">
                <a:solidFill>
                  <a:srgbClr val="002060"/>
                </a:solidFill>
                <a:latin typeface="Calisto MT" panose="02040603050505030304" pitchFamily="18" charset="0"/>
                <a:cs typeface="Arial" panose="020B0604020202020204" pitchFamily="34" charset="0"/>
              </a:rPr>
              <a:t> </a:t>
            </a:r>
            <a:r>
              <a:rPr lang="en-US" sz="3100" b="1" dirty="0" smtClean="0">
                <a:solidFill>
                  <a:srgbClr val="002060"/>
                </a:solidFill>
                <a:latin typeface="Calisto MT" panose="02040603050505030304" pitchFamily="18" charset="0"/>
                <a:cs typeface="Arial" panose="020B0604020202020204" pitchFamily="34" charset="0"/>
              </a:rPr>
              <a:t>dining</a:t>
            </a:r>
            <a:r>
              <a:rPr lang="es-ES" sz="3100" b="1" dirty="0" smtClean="0">
                <a:solidFill>
                  <a:srgbClr val="002060"/>
                </a:solidFill>
                <a:latin typeface="Calisto MT" panose="02040603050505030304" pitchFamily="18" charset="0"/>
                <a:cs typeface="Arial" panose="020B0604020202020204" pitchFamily="34" charset="0"/>
              </a:rPr>
              <a:t> </a:t>
            </a:r>
            <a:r>
              <a:rPr lang="en-US" sz="3100" b="1" dirty="0" smtClean="0">
                <a:solidFill>
                  <a:srgbClr val="002060"/>
                </a:solidFill>
                <a:latin typeface="Calisto MT" panose="02040603050505030304" pitchFamily="18" charset="0"/>
                <a:cs typeface="Arial" panose="020B0604020202020204" pitchFamily="34" charset="0"/>
              </a:rPr>
              <a:t>room</a:t>
            </a:r>
            <a:r>
              <a:rPr lang="es-ES" sz="3100" b="1" dirty="0" smtClean="0">
                <a:solidFill>
                  <a:srgbClr val="002060"/>
                </a:solidFill>
                <a:latin typeface="Calisto MT" panose="02040603050505030304" pitchFamily="18" charset="0"/>
                <a:cs typeface="Arial" panose="020B0604020202020204" pitchFamily="34" charset="0"/>
              </a:rPr>
              <a:t/>
            </a:r>
            <a:br>
              <a:rPr lang="es-ES" sz="3100" b="1" dirty="0" smtClean="0">
                <a:solidFill>
                  <a:srgbClr val="002060"/>
                </a:solidFill>
                <a:latin typeface="Calisto MT" panose="02040603050505030304" pitchFamily="18" charset="0"/>
                <a:cs typeface="Arial" panose="020B0604020202020204" pitchFamily="34" charset="0"/>
              </a:rPr>
            </a:br>
            <a:r>
              <a:rPr lang="en-US" sz="3100" b="1" dirty="0" smtClean="0">
                <a:solidFill>
                  <a:srgbClr val="002060"/>
                </a:solidFill>
                <a:latin typeface="Calisto MT" panose="02040603050505030304" pitchFamily="18" charset="0"/>
                <a:cs typeface="Arial" panose="020B0604020202020204" pitchFamily="34" charset="0"/>
              </a:rPr>
              <a:t>There</a:t>
            </a:r>
            <a:r>
              <a:rPr lang="es-ES" sz="3100" b="1" dirty="0" smtClean="0">
                <a:solidFill>
                  <a:srgbClr val="002060"/>
                </a:solidFill>
                <a:latin typeface="Calisto MT" panose="02040603050505030304" pitchFamily="18" charset="0"/>
                <a:cs typeface="Arial" panose="020B0604020202020204" pitchFamily="34" charset="0"/>
              </a:rPr>
              <a:t> </a:t>
            </a:r>
            <a:r>
              <a:rPr lang="en-US" sz="3100" b="1" dirty="0" smtClean="0">
                <a:solidFill>
                  <a:srgbClr val="002060"/>
                </a:solidFill>
                <a:latin typeface="Calisto MT" panose="02040603050505030304" pitchFamily="18" charset="0"/>
                <a:cs typeface="Arial" panose="020B0604020202020204" pitchFamily="34" charset="0"/>
              </a:rPr>
              <a:t>is</a:t>
            </a:r>
            <a:r>
              <a:rPr lang="es-ES" sz="3100" b="1" dirty="0" smtClean="0">
                <a:solidFill>
                  <a:srgbClr val="002060"/>
                </a:solidFill>
                <a:latin typeface="Calisto MT" panose="02040603050505030304" pitchFamily="18" charset="0"/>
                <a:cs typeface="Arial" panose="020B0604020202020204" pitchFamily="34" charset="0"/>
              </a:rPr>
              <a:t> a </a:t>
            </a:r>
            <a:r>
              <a:rPr lang="en-US" sz="3100" b="1" dirty="0" smtClean="0">
                <a:solidFill>
                  <a:srgbClr val="002060"/>
                </a:solidFill>
                <a:latin typeface="Calisto MT" panose="02040603050505030304" pitchFamily="18" charset="0"/>
                <a:cs typeface="Arial" panose="020B0604020202020204" pitchFamily="34" charset="0"/>
              </a:rPr>
              <a:t>white</a:t>
            </a:r>
            <a:r>
              <a:rPr lang="es-ES" sz="3100" b="1" dirty="0" smtClean="0">
                <a:solidFill>
                  <a:srgbClr val="002060"/>
                </a:solidFill>
                <a:latin typeface="Calisto MT" panose="02040603050505030304" pitchFamily="18" charset="0"/>
                <a:cs typeface="Arial" panose="020B0604020202020204" pitchFamily="34" charset="0"/>
              </a:rPr>
              <a:t> </a:t>
            </a:r>
            <a:r>
              <a:rPr lang="en-US" sz="3100" b="1" dirty="0" smtClean="0">
                <a:solidFill>
                  <a:srgbClr val="002060"/>
                </a:solidFill>
                <a:latin typeface="Calisto MT" panose="02040603050505030304" pitchFamily="18" charset="0"/>
                <a:cs typeface="Arial" panose="020B0604020202020204" pitchFamily="34" charset="0"/>
              </a:rPr>
              <a:t>table</a:t>
            </a:r>
            <a:r>
              <a:rPr lang="es-ES" sz="3100" b="1" dirty="0" smtClean="0">
                <a:solidFill>
                  <a:srgbClr val="002060"/>
                </a:solidFill>
                <a:latin typeface="Calisto MT" panose="02040603050505030304" pitchFamily="18" charset="0"/>
                <a:cs typeface="Arial" panose="020B0604020202020204" pitchFamily="34" charset="0"/>
              </a:rPr>
              <a:t> in </a:t>
            </a:r>
            <a:r>
              <a:rPr lang="en-US" sz="3100" b="1" dirty="0" smtClean="0">
                <a:solidFill>
                  <a:srgbClr val="002060"/>
                </a:solidFill>
                <a:latin typeface="Calisto MT" panose="02040603050505030304" pitchFamily="18" charset="0"/>
                <a:cs typeface="Arial" panose="020B0604020202020204" pitchFamily="34" charset="0"/>
              </a:rPr>
              <a:t>the</a:t>
            </a:r>
            <a:r>
              <a:rPr lang="es-ES" sz="3100" b="1" dirty="0" smtClean="0">
                <a:solidFill>
                  <a:srgbClr val="002060"/>
                </a:solidFill>
                <a:latin typeface="Calisto MT" panose="02040603050505030304" pitchFamily="18" charset="0"/>
                <a:cs typeface="Arial" panose="020B0604020202020204" pitchFamily="34" charset="0"/>
              </a:rPr>
              <a:t> </a:t>
            </a:r>
            <a:r>
              <a:rPr lang="en-US" sz="3100" b="1" dirty="0" smtClean="0">
                <a:solidFill>
                  <a:srgbClr val="002060"/>
                </a:solidFill>
                <a:latin typeface="Calisto MT" panose="02040603050505030304" pitchFamily="18" charset="0"/>
                <a:cs typeface="Arial" panose="020B0604020202020204" pitchFamily="34" charset="0"/>
              </a:rPr>
              <a:t>middle</a:t>
            </a:r>
            <a:r>
              <a:rPr lang="es-ES" sz="3100" b="1" dirty="0" smtClean="0">
                <a:solidFill>
                  <a:srgbClr val="002060"/>
                </a:solidFill>
                <a:latin typeface="Calisto MT" panose="02040603050505030304" pitchFamily="18" charset="0"/>
                <a:cs typeface="Arial" panose="020B0604020202020204" pitchFamily="34" charset="0"/>
              </a:rPr>
              <a:t>, </a:t>
            </a:r>
            <a:r>
              <a:rPr lang="en-US" sz="3100" b="1" dirty="0" smtClean="0">
                <a:solidFill>
                  <a:srgbClr val="002060"/>
                </a:solidFill>
                <a:latin typeface="Calisto MT" panose="02040603050505030304" pitchFamily="18" charset="0"/>
                <a:cs typeface="Arial" panose="020B0604020202020204" pitchFamily="34" charset="0"/>
              </a:rPr>
              <a:t>there</a:t>
            </a:r>
            <a:r>
              <a:rPr lang="es-ES" sz="3100" b="1" dirty="0" smtClean="0">
                <a:solidFill>
                  <a:srgbClr val="002060"/>
                </a:solidFill>
                <a:latin typeface="Calisto MT" panose="02040603050505030304" pitchFamily="18" charset="0"/>
                <a:cs typeface="Arial" panose="020B0604020202020204" pitchFamily="34" charset="0"/>
              </a:rPr>
              <a:t> </a:t>
            </a:r>
            <a:r>
              <a:rPr lang="en-US" sz="3100" b="1" dirty="0" smtClean="0">
                <a:solidFill>
                  <a:srgbClr val="002060"/>
                </a:solidFill>
                <a:latin typeface="Calisto MT" panose="02040603050505030304" pitchFamily="18" charset="0"/>
                <a:cs typeface="Arial" panose="020B0604020202020204" pitchFamily="34" charset="0"/>
              </a:rPr>
              <a:t>is</a:t>
            </a:r>
            <a:r>
              <a:rPr lang="es-ES" sz="3100" b="1" dirty="0" smtClean="0">
                <a:solidFill>
                  <a:srgbClr val="002060"/>
                </a:solidFill>
                <a:latin typeface="Calisto MT" panose="02040603050505030304" pitchFamily="18" charset="0"/>
                <a:cs typeface="Arial" panose="020B0604020202020204" pitchFamily="34" charset="0"/>
              </a:rPr>
              <a:t> a </a:t>
            </a:r>
            <a:r>
              <a:rPr lang="en-US" sz="3100" b="1" dirty="0" smtClean="0">
                <a:solidFill>
                  <a:srgbClr val="002060"/>
                </a:solidFill>
                <a:latin typeface="Calisto MT" panose="02040603050505030304" pitchFamily="18" charset="0"/>
                <a:cs typeface="Arial" panose="020B0604020202020204" pitchFamily="34" charset="0"/>
              </a:rPr>
              <a:t>white</a:t>
            </a:r>
            <a:r>
              <a:rPr lang="es-ES" sz="3100" b="1" dirty="0" smtClean="0">
                <a:solidFill>
                  <a:srgbClr val="002060"/>
                </a:solidFill>
                <a:latin typeface="Calisto MT" panose="02040603050505030304" pitchFamily="18" charset="0"/>
                <a:cs typeface="Arial" panose="020B0604020202020204" pitchFamily="34" charset="0"/>
              </a:rPr>
              <a:t> </a:t>
            </a:r>
            <a:r>
              <a:rPr lang="en-US" sz="3100" b="1" dirty="0" smtClean="0">
                <a:solidFill>
                  <a:srgbClr val="002060"/>
                </a:solidFill>
                <a:latin typeface="Calisto MT" panose="02040603050505030304" pitchFamily="18" charset="0"/>
                <a:cs typeface="Arial" panose="020B0604020202020204" pitchFamily="34" charset="0"/>
              </a:rPr>
              <a:t>cupboard</a:t>
            </a:r>
            <a:r>
              <a:rPr lang="es-ES" sz="3100" b="1" dirty="0" smtClean="0">
                <a:solidFill>
                  <a:srgbClr val="002060"/>
                </a:solidFill>
                <a:latin typeface="Calisto MT" panose="02040603050505030304" pitchFamily="18" charset="0"/>
                <a:cs typeface="Arial" panose="020B0604020202020204" pitchFamily="34" charset="0"/>
              </a:rPr>
              <a:t> </a:t>
            </a:r>
            <a:r>
              <a:rPr lang="en-US" sz="3100" b="1" dirty="0" smtClean="0">
                <a:solidFill>
                  <a:srgbClr val="002060"/>
                </a:solidFill>
                <a:latin typeface="Calisto MT" panose="02040603050505030304" pitchFamily="18" charset="0"/>
                <a:cs typeface="Arial" panose="020B0604020202020204" pitchFamily="34" charset="0"/>
              </a:rPr>
              <a:t>next</a:t>
            </a:r>
            <a:r>
              <a:rPr lang="es-ES" sz="3100" b="1" dirty="0" smtClean="0">
                <a:solidFill>
                  <a:srgbClr val="002060"/>
                </a:solidFill>
                <a:latin typeface="Calisto MT" panose="02040603050505030304" pitchFamily="18" charset="0"/>
                <a:cs typeface="Arial" panose="020B0604020202020204" pitchFamily="34" charset="0"/>
              </a:rPr>
              <a:t> to </a:t>
            </a:r>
            <a:r>
              <a:rPr lang="en-US" sz="3100" b="1" dirty="0" smtClean="0">
                <a:solidFill>
                  <a:srgbClr val="002060"/>
                </a:solidFill>
                <a:latin typeface="Calisto MT" panose="02040603050505030304" pitchFamily="18" charset="0"/>
                <a:cs typeface="Arial" panose="020B0604020202020204" pitchFamily="34" charset="0"/>
              </a:rPr>
              <a:t>the</a:t>
            </a:r>
            <a:r>
              <a:rPr lang="es-ES" sz="3100" b="1" dirty="0" smtClean="0">
                <a:solidFill>
                  <a:srgbClr val="002060"/>
                </a:solidFill>
                <a:latin typeface="Calisto MT" panose="02040603050505030304" pitchFamily="18" charset="0"/>
                <a:cs typeface="Arial" panose="020B0604020202020204" pitchFamily="34" charset="0"/>
              </a:rPr>
              <a:t> </a:t>
            </a:r>
            <a:r>
              <a:rPr lang="en-US" sz="3100" b="1" dirty="0" smtClean="0">
                <a:solidFill>
                  <a:srgbClr val="002060"/>
                </a:solidFill>
                <a:latin typeface="Calisto MT" panose="02040603050505030304" pitchFamily="18" charset="0"/>
                <a:cs typeface="Arial" panose="020B0604020202020204" pitchFamily="34" charset="0"/>
              </a:rPr>
              <a:t>table</a:t>
            </a:r>
            <a:r>
              <a:rPr lang="es-ES" sz="3100" b="1" dirty="0" smtClean="0">
                <a:solidFill>
                  <a:srgbClr val="002060"/>
                </a:solidFill>
                <a:latin typeface="Calisto MT" panose="02040603050505030304" pitchFamily="18" charset="0"/>
                <a:cs typeface="Arial" panose="020B0604020202020204" pitchFamily="34" charset="0"/>
              </a:rPr>
              <a:t>, </a:t>
            </a:r>
            <a:r>
              <a:rPr lang="en-US" sz="3100" b="1" dirty="0" smtClean="0">
                <a:solidFill>
                  <a:srgbClr val="002060"/>
                </a:solidFill>
                <a:latin typeface="Calisto MT" panose="02040603050505030304" pitchFamily="18" charset="0"/>
                <a:cs typeface="Arial" panose="020B0604020202020204" pitchFamily="34" charset="0"/>
              </a:rPr>
              <a:t>the</a:t>
            </a:r>
            <a:r>
              <a:rPr lang="es-ES" sz="3100" b="1" dirty="0" smtClean="0">
                <a:solidFill>
                  <a:srgbClr val="002060"/>
                </a:solidFill>
                <a:latin typeface="Calisto MT" panose="02040603050505030304" pitchFamily="18" charset="0"/>
                <a:cs typeface="Arial" panose="020B0604020202020204" pitchFamily="34" charset="0"/>
              </a:rPr>
              <a:t> </a:t>
            </a:r>
            <a:r>
              <a:rPr lang="en-US" sz="3100" b="1" dirty="0" smtClean="0">
                <a:solidFill>
                  <a:srgbClr val="002060"/>
                </a:solidFill>
                <a:latin typeface="Calisto MT" panose="02040603050505030304" pitchFamily="18" charset="0"/>
                <a:cs typeface="Arial" panose="020B0604020202020204" pitchFamily="34" charset="0"/>
              </a:rPr>
              <a:t>table</a:t>
            </a:r>
            <a:r>
              <a:rPr lang="es-ES" sz="3100" b="1" dirty="0" smtClean="0">
                <a:solidFill>
                  <a:srgbClr val="002060"/>
                </a:solidFill>
                <a:latin typeface="Calisto MT" panose="02040603050505030304" pitchFamily="18" charset="0"/>
                <a:cs typeface="Arial" panose="020B0604020202020204" pitchFamily="34" charset="0"/>
              </a:rPr>
              <a:t> has </a:t>
            </a:r>
            <a:r>
              <a:rPr lang="en-US" sz="3100" b="1" dirty="0" smtClean="0">
                <a:solidFill>
                  <a:srgbClr val="002060"/>
                </a:solidFill>
                <a:latin typeface="Calisto MT" panose="02040603050505030304" pitchFamily="18" charset="0"/>
                <a:cs typeface="Arial" panose="020B0604020202020204" pitchFamily="34" charset="0"/>
              </a:rPr>
              <a:t>got</a:t>
            </a:r>
            <a:r>
              <a:rPr lang="es-ES" sz="3100" b="1" dirty="0" smtClean="0">
                <a:solidFill>
                  <a:srgbClr val="002060"/>
                </a:solidFill>
                <a:latin typeface="Calisto MT" panose="02040603050505030304" pitchFamily="18" charset="0"/>
                <a:cs typeface="Arial" panose="020B0604020202020204" pitchFamily="34" charset="0"/>
              </a:rPr>
              <a:t> </a:t>
            </a:r>
            <a:r>
              <a:rPr lang="en-US" sz="3100" b="1" dirty="0" smtClean="0">
                <a:solidFill>
                  <a:srgbClr val="002060"/>
                </a:solidFill>
                <a:latin typeface="Calisto MT" panose="02040603050505030304" pitchFamily="18" charset="0"/>
                <a:cs typeface="Arial" panose="020B0604020202020204" pitchFamily="34" charset="0"/>
              </a:rPr>
              <a:t>four</a:t>
            </a:r>
            <a:r>
              <a:rPr lang="es-ES" sz="3100" b="1" dirty="0" smtClean="0">
                <a:solidFill>
                  <a:srgbClr val="002060"/>
                </a:solidFill>
                <a:latin typeface="Calisto MT" panose="02040603050505030304" pitchFamily="18" charset="0"/>
                <a:cs typeface="Arial" panose="020B0604020202020204" pitchFamily="34" charset="0"/>
              </a:rPr>
              <a:t> </a:t>
            </a:r>
            <a:r>
              <a:rPr lang="en-US" sz="3100" b="1" dirty="0" smtClean="0">
                <a:solidFill>
                  <a:srgbClr val="002060"/>
                </a:solidFill>
                <a:latin typeface="Calisto MT" panose="02040603050505030304" pitchFamily="18" charset="0"/>
                <a:cs typeface="Arial" panose="020B0604020202020204" pitchFamily="34" charset="0"/>
              </a:rPr>
              <a:t>chairs</a:t>
            </a:r>
            <a:r>
              <a:rPr lang="es-ES" sz="3100" b="1" dirty="0" smtClean="0">
                <a:solidFill>
                  <a:srgbClr val="002060"/>
                </a:solidFill>
                <a:latin typeface="Calisto MT" panose="02040603050505030304" pitchFamily="18" charset="0"/>
                <a:cs typeface="Arial" panose="020B0604020202020204" pitchFamily="34" charset="0"/>
              </a:rPr>
              <a:t>, </a:t>
            </a:r>
            <a:r>
              <a:rPr lang="en-US" sz="3100" b="1" dirty="0" smtClean="0">
                <a:solidFill>
                  <a:srgbClr val="002060"/>
                </a:solidFill>
                <a:latin typeface="Calisto MT" panose="02040603050505030304" pitchFamily="18" charset="0"/>
                <a:cs typeface="Arial" panose="020B0604020202020204" pitchFamily="34" charset="0"/>
              </a:rPr>
              <a:t>there</a:t>
            </a:r>
            <a:r>
              <a:rPr lang="es-ES" sz="3100" b="1" dirty="0" smtClean="0">
                <a:solidFill>
                  <a:srgbClr val="002060"/>
                </a:solidFill>
                <a:latin typeface="Calisto MT" panose="02040603050505030304" pitchFamily="18" charset="0"/>
                <a:cs typeface="Arial" panose="020B0604020202020204" pitchFamily="34" charset="0"/>
              </a:rPr>
              <a:t> </a:t>
            </a:r>
            <a:r>
              <a:rPr lang="en-US" sz="3100" b="1" dirty="0" smtClean="0">
                <a:solidFill>
                  <a:srgbClr val="002060"/>
                </a:solidFill>
                <a:latin typeface="Calisto MT" panose="02040603050505030304" pitchFamily="18" charset="0"/>
                <a:cs typeface="Arial" panose="020B0604020202020204" pitchFamily="34" charset="0"/>
              </a:rPr>
              <a:t>is</a:t>
            </a:r>
            <a:r>
              <a:rPr lang="es-ES" sz="3100" b="1" dirty="0" smtClean="0">
                <a:solidFill>
                  <a:srgbClr val="002060"/>
                </a:solidFill>
                <a:latin typeface="Calisto MT" panose="02040603050505030304" pitchFamily="18" charset="0"/>
                <a:cs typeface="Arial" panose="020B0604020202020204" pitchFamily="34" charset="0"/>
              </a:rPr>
              <a:t> a </a:t>
            </a:r>
            <a:r>
              <a:rPr lang="es-ES" sz="3100" b="1" dirty="0" err="1" smtClean="0">
                <a:solidFill>
                  <a:srgbClr val="002060"/>
                </a:solidFill>
                <a:latin typeface="Calisto MT" panose="02040603050505030304" pitchFamily="18" charset="0"/>
                <a:cs typeface="Arial" panose="020B0604020202020204" pitchFamily="34" charset="0"/>
              </a:rPr>
              <a:t>carpet</a:t>
            </a:r>
            <a:r>
              <a:rPr lang="es-ES" sz="3100" b="1" smtClean="0">
                <a:solidFill>
                  <a:srgbClr val="002060"/>
                </a:solidFill>
                <a:latin typeface="Calisto MT" panose="02040603050505030304" pitchFamily="18" charset="0"/>
                <a:cs typeface="Arial" panose="020B0604020202020204" pitchFamily="34" charset="0"/>
              </a:rPr>
              <a:t>.</a:t>
            </a:r>
            <a:endParaRPr lang="es-ES" sz="3100" b="1" dirty="0">
              <a:solidFill>
                <a:srgbClr val="002060"/>
              </a:solidFill>
              <a:latin typeface="Calisto MT" panose="02040603050505030304" pitchFamily="18" charset="0"/>
              <a:cs typeface="Arial" panose="020B0604020202020204" pitchFamily="34" charset="0"/>
            </a:endParaRPr>
          </a:p>
        </p:txBody>
      </p:sp>
      <p:sp useBgFill="1">
        <p:nvSpPr>
          <p:cNvPr id="5" name="Proceso alternativo 4"/>
          <p:cNvSpPr/>
          <p:nvPr/>
        </p:nvSpPr>
        <p:spPr>
          <a:xfrm>
            <a:off x="4596384" y="813816"/>
            <a:ext cx="3255264" cy="886968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600" dirty="0" smtClean="0"/>
              <a:t>DINING ROOM</a:t>
            </a:r>
            <a:endParaRPr lang="es-ES" sz="3600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7248942" y="2624734"/>
            <a:ext cx="4426984" cy="25790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2802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2889503"/>
            <a:ext cx="5911312" cy="3287459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>
                <a:solidFill>
                  <a:srgbClr val="002060"/>
                </a:solidFill>
                <a:latin typeface="Calisto MT" panose="02040603050505030304" pitchFamily="18" charset="0"/>
                <a:cs typeface="Arial" panose="020B0604020202020204" pitchFamily="34" charset="0"/>
              </a:rPr>
              <a:t>There</a:t>
            </a:r>
            <a:r>
              <a:rPr lang="es-ES" b="1" dirty="0" smtClean="0">
                <a:solidFill>
                  <a:srgbClr val="002060"/>
                </a:solidFill>
                <a:latin typeface="Calisto MT" panose="02040603050505030304" pitchFamily="18" charset="0"/>
                <a:cs typeface="Arial" panose="020B0604020202020204" pitchFamily="34" charset="0"/>
              </a:rPr>
              <a:t> </a:t>
            </a:r>
            <a:r>
              <a:rPr lang="en-US" b="1" dirty="0" smtClean="0">
                <a:solidFill>
                  <a:srgbClr val="002060"/>
                </a:solidFill>
                <a:latin typeface="Calisto MT" panose="02040603050505030304" pitchFamily="18" charset="0"/>
                <a:cs typeface="Arial" panose="020B0604020202020204" pitchFamily="34" charset="0"/>
              </a:rPr>
              <a:t>is</a:t>
            </a:r>
            <a:r>
              <a:rPr lang="es-ES" b="1" dirty="0" smtClean="0">
                <a:solidFill>
                  <a:srgbClr val="002060"/>
                </a:solidFill>
                <a:latin typeface="Calisto MT" panose="02040603050505030304" pitchFamily="18" charset="0"/>
                <a:cs typeface="Arial" panose="020B0604020202020204" pitchFamily="34" charset="0"/>
              </a:rPr>
              <a:t> </a:t>
            </a:r>
            <a:r>
              <a:rPr lang="en-US" b="1" dirty="0" smtClean="0">
                <a:solidFill>
                  <a:srgbClr val="002060"/>
                </a:solidFill>
                <a:latin typeface="Calisto MT" panose="02040603050505030304" pitchFamily="18" charset="0"/>
                <a:cs typeface="Arial" panose="020B0604020202020204" pitchFamily="34" charset="0"/>
              </a:rPr>
              <a:t>my</a:t>
            </a:r>
            <a:r>
              <a:rPr lang="es-ES" b="1" dirty="0" smtClean="0">
                <a:solidFill>
                  <a:srgbClr val="002060"/>
                </a:solidFill>
                <a:latin typeface="Calisto MT" panose="02040603050505030304" pitchFamily="18" charset="0"/>
                <a:cs typeface="Arial" panose="020B0604020202020204" pitchFamily="34" charset="0"/>
              </a:rPr>
              <a:t> </a:t>
            </a:r>
            <a:r>
              <a:rPr lang="en-US" b="1" dirty="0" smtClean="0">
                <a:solidFill>
                  <a:srgbClr val="002060"/>
                </a:solidFill>
                <a:latin typeface="Calisto MT" panose="02040603050505030304" pitchFamily="18" charset="0"/>
                <a:cs typeface="Arial" panose="020B0604020202020204" pitchFamily="34" charset="0"/>
              </a:rPr>
              <a:t>bedroom</a:t>
            </a:r>
            <a:r>
              <a:rPr lang="es-ES" b="1" dirty="0" smtClean="0">
                <a:solidFill>
                  <a:srgbClr val="002060"/>
                </a:solidFill>
                <a:latin typeface="Calisto MT" panose="02040603050505030304" pitchFamily="18" charset="0"/>
                <a:cs typeface="Arial" panose="020B0604020202020204" pitchFamily="34" charset="0"/>
              </a:rPr>
              <a:t> </a:t>
            </a:r>
            <a:r>
              <a:rPr lang="en-US" b="1" dirty="0" smtClean="0">
                <a:solidFill>
                  <a:srgbClr val="002060"/>
                </a:solidFill>
                <a:latin typeface="Calisto MT" panose="02040603050505030304" pitchFamily="18" charset="0"/>
                <a:cs typeface="Arial" panose="020B0604020202020204" pitchFamily="34" charset="0"/>
              </a:rPr>
              <a:t>parent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002060"/>
                </a:solidFill>
                <a:latin typeface="Calisto MT" panose="02040603050505030304" pitchFamily="18" charset="0"/>
                <a:cs typeface="Arial" panose="020B0604020202020204" pitchFamily="34" charset="0"/>
              </a:rPr>
              <a:t>There</a:t>
            </a:r>
            <a:r>
              <a:rPr lang="es-ES" b="1" dirty="0" smtClean="0">
                <a:solidFill>
                  <a:srgbClr val="002060"/>
                </a:solidFill>
                <a:latin typeface="Calisto MT" panose="02040603050505030304" pitchFamily="18" charset="0"/>
                <a:cs typeface="Arial" panose="020B0604020202020204" pitchFamily="34" charset="0"/>
              </a:rPr>
              <a:t> </a:t>
            </a:r>
            <a:r>
              <a:rPr lang="en-US" b="1" dirty="0" smtClean="0">
                <a:solidFill>
                  <a:srgbClr val="002060"/>
                </a:solidFill>
                <a:latin typeface="Calisto MT" panose="02040603050505030304" pitchFamily="18" charset="0"/>
                <a:cs typeface="Arial" panose="020B0604020202020204" pitchFamily="34" charset="0"/>
              </a:rPr>
              <a:t>is</a:t>
            </a:r>
            <a:r>
              <a:rPr lang="es-ES" b="1" dirty="0" smtClean="0">
                <a:solidFill>
                  <a:srgbClr val="002060"/>
                </a:solidFill>
                <a:latin typeface="Calisto MT" panose="02040603050505030304" pitchFamily="18" charset="0"/>
                <a:cs typeface="Arial" panose="020B0604020202020204" pitchFamily="34" charset="0"/>
              </a:rPr>
              <a:t> a </a:t>
            </a:r>
            <a:r>
              <a:rPr lang="en-US" b="1" dirty="0" smtClean="0">
                <a:solidFill>
                  <a:srgbClr val="002060"/>
                </a:solidFill>
                <a:latin typeface="Calisto MT" panose="02040603050505030304" pitchFamily="18" charset="0"/>
                <a:cs typeface="Arial" panose="020B0604020202020204" pitchFamily="34" charset="0"/>
              </a:rPr>
              <a:t>purple</a:t>
            </a:r>
            <a:r>
              <a:rPr lang="es-ES" b="1" dirty="0" smtClean="0">
                <a:solidFill>
                  <a:srgbClr val="002060"/>
                </a:solidFill>
                <a:latin typeface="Calisto MT" panose="02040603050505030304" pitchFamily="18" charset="0"/>
                <a:cs typeface="Arial" panose="020B0604020202020204" pitchFamily="34" charset="0"/>
              </a:rPr>
              <a:t> </a:t>
            </a:r>
            <a:r>
              <a:rPr lang="en-US" b="1" dirty="0" smtClean="0">
                <a:solidFill>
                  <a:srgbClr val="002060"/>
                </a:solidFill>
                <a:latin typeface="Calisto MT" panose="02040603050505030304" pitchFamily="18" charset="0"/>
                <a:cs typeface="Arial" panose="020B0604020202020204" pitchFamily="34" charset="0"/>
              </a:rPr>
              <a:t>bed</a:t>
            </a:r>
            <a:r>
              <a:rPr lang="es-ES" b="1" dirty="0" smtClean="0">
                <a:solidFill>
                  <a:srgbClr val="002060"/>
                </a:solidFill>
                <a:latin typeface="Calisto MT" panose="02040603050505030304" pitchFamily="18" charset="0"/>
                <a:cs typeface="Arial" panose="020B0604020202020204" pitchFamily="34" charset="0"/>
              </a:rPr>
              <a:t> </a:t>
            </a:r>
            <a:r>
              <a:rPr lang="en-US" b="1" dirty="0" smtClean="0">
                <a:solidFill>
                  <a:srgbClr val="002060"/>
                </a:solidFill>
                <a:latin typeface="Calisto MT" panose="02040603050505030304" pitchFamily="18" charset="0"/>
                <a:cs typeface="Arial" panose="020B0604020202020204" pitchFamily="34" charset="0"/>
              </a:rPr>
              <a:t>close</a:t>
            </a:r>
            <a:r>
              <a:rPr lang="es-ES" b="1" dirty="0" smtClean="0">
                <a:solidFill>
                  <a:srgbClr val="002060"/>
                </a:solidFill>
                <a:latin typeface="Calisto MT" panose="02040603050505030304" pitchFamily="18" charset="0"/>
                <a:cs typeface="Arial" panose="020B0604020202020204" pitchFamily="34" charset="0"/>
              </a:rPr>
              <a:t> to </a:t>
            </a:r>
            <a:r>
              <a:rPr lang="en-US" b="1" dirty="0" smtClean="0">
                <a:solidFill>
                  <a:srgbClr val="002060"/>
                </a:solidFill>
                <a:latin typeface="Calisto MT" panose="02040603050505030304" pitchFamily="18" charset="0"/>
                <a:cs typeface="Arial" panose="020B0604020202020204" pitchFamily="34" charset="0"/>
              </a:rPr>
              <a:t>the</a:t>
            </a:r>
            <a:r>
              <a:rPr lang="es-ES" b="1" dirty="0" smtClean="0">
                <a:solidFill>
                  <a:srgbClr val="002060"/>
                </a:solidFill>
                <a:latin typeface="Calisto MT" panose="02040603050505030304" pitchFamily="18" charset="0"/>
                <a:cs typeface="Arial" panose="020B0604020202020204" pitchFamily="34" charset="0"/>
              </a:rPr>
              <a:t> </a:t>
            </a:r>
            <a:r>
              <a:rPr lang="en-US" b="1" dirty="0" smtClean="0">
                <a:solidFill>
                  <a:srgbClr val="002060"/>
                </a:solidFill>
                <a:latin typeface="Calisto MT" panose="02040603050505030304" pitchFamily="18" charset="0"/>
                <a:cs typeface="Arial" panose="020B0604020202020204" pitchFamily="34" charset="0"/>
              </a:rPr>
              <a:t>wall</a:t>
            </a:r>
            <a:r>
              <a:rPr lang="es-ES" b="1" dirty="0" smtClean="0">
                <a:solidFill>
                  <a:srgbClr val="002060"/>
                </a:solidFill>
                <a:latin typeface="Calisto MT" panose="02040603050505030304" pitchFamily="18" charset="0"/>
                <a:cs typeface="Arial" panose="020B0604020202020204" pitchFamily="34" charset="0"/>
              </a:rPr>
              <a:t>, </a:t>
            </a:r>
            <a:r>
              <a:rPr lang="en-US" b="1" dirty="0" smtClean="0">
                <a:solidFill>
                  <a:srgbClr val="002060"/>
                </a:solidFill>
                <a:latin typeface="Calisto MT" panose="02040603050505030304" pitchFamily="18" charset="0"/>
                <a:cs typeface="Arial" panose="020B0604020202020204" pitchFamily="34" charset="0"/>
              </a:rPr>
              <a:t>the</a:t>
            </a:r>
            <a:r>
              <a:rPr lang="es-ES" b="1" dirty="0" smtClean="0">
                <a:solidFill>
                  <a:srgbClr val="002060"/>
                </a:solidFill>
                <a:latin typeface="Calisto MT" panose="02040603050505030304" pitchFamily="18" charset="0"/>
                <a:cs typeface="Arial" panose="020B0604020202020204" pitchFamily="34" charset="0"/>
              </a:rPr>
              <a:t> TV </a:t>
            </a:r>
            <a:r>
              <a:rPr lang="en-US" b="1" dirty="0" smtClean="0">
                <a:solidFill>
                  <a:srgbClr val="002060"/>
                </a:solidFill>
                <a:latin typeface="Calisto MT" panose="02040603050505030304" pitchFamily="18" charset="0"/>
                <a:cs typeface="Arial" panose="020B0604020202020204" pitchFamily="34" charset="0"/>
              </a:rPr>
              <a:t>is</a:t>
            </a:r>
            <a:r>
              <a:rPr lang="es-ES" b="1" dirty="0" smtClean="0">
                <a:solidFill>
                  <a:srgbClr val="002060"/>
                </a:solidFill>
                <a:latin typeface="Calisto MT" panose="02040603050505030304" pitchFamily="18" charset="0"/>
                <a:cs typeface="Arial" panose="020B0604020202020204" pitchFamily="34" charset="0"/>
              </a:rPr>
              <a:t> </a:t>
            </a:r>
            <a:r>
              <a:rPr lang="en-US" b="1" dirty="0" smtClean="0">
                <a:solidFill>
                  <a:srgbClr val="002060"/>
                </a:solidFill>
                <a:latin typeface="Calisto MT" panose="02040603050505030304" pitchFamily="18" charset="0"/>
                <a:cs typeface="Arial" panose="020B0604020202020204" pitchFamily="34" charset="0"/>
              </a:rPr>
              <a:t>opposite</a:t>
            </a:r>
            <a:r>
              <a:rPr lang="es-ES" b="1" dirty="0" smtClean="0">
                <a:solidFill>
                  <a:srgbClr val="002060"/>
                </a:solidFill>
                <a:latin typeface="Calisto MT" panose="02040603050505030304" pitchFamily="18" charset="0"/>
                <a:cs typeface="Arial" panose="020B0604020202020204" pitchFamily="34" charset="0"/>
              </a:rPr>
              <a:t> to </a:t>
            </a:r>
            <a:r>
              <a:rPr lang="en-US" b="1" dirty="0" smtClean="0">
                <a:solidFill>
                  <a:srgbClr val="002060"/>
                </a:solidFill>
                <a:latin typeface="Calisto MT" panose="02040603050505030304" pitchFamily="18" charset="0"/>
                <a:cs typeface="Arial" panose="020B0604020202020204" pitchFamily="34" charset="0"/>
              </a:rPr>
              <a:t>the</a:t>
            </a:r>
            <a:r>
              <a:rPr lang="es-ES" b="1" dirty="0" smtClean="0">
                <a:solidFill>
                  <a:srgbClr val="002060"/>
                </a:solidFill>
                <a:latin typeface="Calisto MT" panose="02040603050505030304" pitchFamily="18" charset="0"/>
                <a:cs typeface="Arial" panose="020B0604020202020204" pitchFamily="34" charset="0"/>
              </a:rPr>
              <a:t> </a:t>
            </a:r>
            <a:r>
              <a:rPr lang="en-US" b="1" dirty="0" smtClean="0">
                <a:solidFill>
                  <a:srgbClr val="002060"/>
                </a:solidFill>
                <a:latin typeface="Calisto MT" panose="02040603050505030304" pitchFamily="18" charset="0"/>
                <a:cs typeface="Arial" panose="020B0604020202020204" pitchFamily="34" charset="0"/>
              </a:rPr>
              <a:t>bed</a:t>
            </a:r>
            <a:r>
              <a:rPr lang="es-ES" b="1" dirty="0" smtClean="0">
                <a:solidFill>
                  <a:srgbClr val="002060"/>
                </a:solidFill>
                <a:latin typeface="Calisto MT" panose="02040603050505030304" pitchFamily="18" charset="0"/>
                <a:cs typeface="Arial" panose="020B0604020202020204" pitchFamily="34" charset="0"/>
              </a:rPr>
              <a:t>, </a:t>
            </a:r>
            <a:r>
              <a:rPr lang="en-US" b="1" dirty="0" smtClean="0">
                <a:solidFill>
                  <a:srgbClr val="002060"/>
                </a:solidFill>
                <a:latin typeface="Calisto MT" panose="02040603050505030304" pitchFamily="18" charset="0"/>
                <a:cs typeface="Arial" panose="020B0604020202020204" pitchFamily="34" charset="0"/>
              </a:rPr>
              <a:t>there</a:t>
            </a:r>
            <a:r>
              <a:rPr lang="es-ES" b="1" dirty="0" smtClean="0">
                <a:solidFill>
                  <a:srgbClr val="002060"/>
                </a:solidFill>
                <a:latin typeface="Calisto MT" panose="02040603050505030304" pitchFamily="18" charset="0"/>
                <a:cs typeface="Arial" panose="020B0604020202020204" pitchFamily="34" charset="0"/>
              </a:rPr>
              <a:t> </a:t>
            </a:r>
            <a:r>
              <a:rPr lang="en-US" b="1" dirty="0" smtClean="0">
                <a:solidFill>
                  <a:srgbClr val="002060"/>
                </a:solidFill>
                <a:latin typeface="Calisto MT" panose="02040603050505030304" pitchFamily="18" charset="0"/>
                <a:cs typeface="Arial" panose="020B0604020202020204" pitchFamily="34" charset="0"/>
              </a:rPr>
              <a:t>is</a:t>
            </a:r>
            <a:r>
              <a:rPr lang="es-ES" b="1" dirty="0" smtClean="0">
                <a:solidFill>
                  <a:srgbClr val="002060"/>
                </a:solidFill>
                <a:latin typeface="Calisto MT" panose="02040603050505030304" pitchFamily="18" charset="0"/>
                <a:cs typeface="Arial" panose="020B0604020202020204" pitchFamily="34" charset="0"/>
              </a:rPr>
              <a:t> a </a:t>
            </a:r>
            <a:r>
              <a:rPr lang="en-US" b="1" dirty="0" smtClean="0">
                <a:solidFill>
                  <a:srgbClr val="002060"/>
                </a:solidFill>
                <a:latin typeface="Calisto MT" panose="02040603050505030304" pitchFamily="18" charset="0"/>
                <a:cs typeface="Arial" panose="020B0604020202020204" pitchFamily="34" charset="0"/>
              </a:rPr>
              <a:t>small</a:t>
            </a:r>
            <a:r>
              <a:rPr lang="es-ES" b="1" dirty="0" smtClean="0">
                <a:solidFill>
                  <a:srgbClr val="002060"/>
                </a:solidFill>
                <a:latin typeface="Calisto MT" panose="02040603050505030304" pitchFamily="18" charset="0"/>
                <a:cs typeface="Arial" panose="020B0604020202020204" pitchFamily="34" charset="0"/>
              </a:rPr>
              <a:t> </a:t>
            </a:r>
            <a:r>
              <a:rPr lang="en-US" b="1" dirty="0" smtClean="0">
                <a:solidFill>
                  <a:srgbClr val="002060"/>
                </a:solidFill>
                <a:latin typeface="Calisto MT" panose="02040603050505030304" pitchFamily="18" charset="0"/>
                <a:cs typeface="Arial" panose="020B0604020202020204" pitchFamily="34" charset="0"/>
              </a:rPr>
              <a:t>table</a:t>
            </a:r>
            <a:r>
              <a:rPr lang="es-ES" b="1" dirty="0" smtClean="0">
                <a:solidFill>
                  <a:srgbClr val="002060"/>
                </a:solidFill>
                <a:latin typeface="Calisto MT" panose="02040603050505030304" pitchFamily="18" charset="0"/>
                <a:cs typeface="Arial" panose="020B0604020202020204" pitchFamily="34" charset="0"/>
              </a:rPr>
              <a:t> and a </a:t>
            </a:r>
            <a:r>
              <a:rPr lang="en-US" b="1" dirty="0" smtClean="0">
                <a:solidFill>
                  <a:srgbClr val="002060"/>
                </a:solidFill>
                <a:latin typeface="Calisto MT" panose="02040603050505030304" pitchFamily="18" charset="0"/>
                <a:cs typeface="Arial" panose="020B0604020202020204" pitchFamily="34" charset="0"/>
              </a:rPr>
              <a:t>wardrobes</a:t>
            </a:r>
            <a:r>
              <a:rPr lang="es-ES" b="1" dirty="0" smtClean="0">
                <a:solidFill>
                  <a:srgbClr val="002060"/>
                </a:solidFill>
                <a:latin typeface="Calisto MT" panose="02040603050505030304" pitchFamily="18" charset="0"/>
                <a:cs typeface="Arial" panose="020B0604020202020204" pitchFamily="34" charset="0"/>
              </a:rPr>
              <a:t> </a:t>
            </a:r>
            <a:r>
              <a:rPr lang="en-US" b="1" dirty="0" smtClean="0">
                <a:solidFill>
                  <a:srgbClr val="002060"/>
                </a:solidFill>
                <a:latin typeface="Calisto MT" panose="02040603050505030304" pitchFamily="18" charset="0"/>
                <a:cs typeface="Arial" panose="020B0604020202020204" pitchFamily="34" charset="0"/>
              </a:rPr>
              <a:t>next</a:t>
            </a:r>
            <a:r>
              <a:rPr lang="es-ES" b="1" dirty="0" smtClean="0">
                <a:solidFill>
                  <a:srgbClr val="002060"/>
                </a:solidFill>
                <a:latin typeface="Calisto MT" panose="02040603050505030304" pitchFamily="18" charset="0"/>
                <a:cs typeface="Arial" panose="020B0604020202020204" pitchFamily="34" charset="0"/>
              </a:rPr>
              <a:t> to </a:t>
            </a:r>
            <a:r>
              <a:rPr lang="en-US" b="1" dirty="0" smtClean="0">
                <a:solidFill>
                  <a:srgbClr val="002060"/>
                </a:solidFill>
                <a:latin typeface="Calisto MT" panose="02040603050505030304" pitchFamily="18" charset="0"/>
                <a:cs typeface="Arial" panose="020B0604020202020204" pitchFamily="34" charset="0"/>
              </a:rPr>
              <a:t>the</a:t>
            </a:r>
            <a:r>
              <a:rPr lang="es-ES" b="1" dirty="0" smtClean="0">
                <a:solidFill>
                  <a:srgbClr val="002060"/>
                </a:solidFill>
                <a:latin typeface="Calisto MT" panose="02040603050505030304" pitchFamily="18" charset="0"/>
                <a:cs typeface="Arial" panose="020B0604020202020204" pitchFamily="34" charset="0"/>
              </a:rPr>
              <a:t> </a:t>
            </a:r>
            <a:r>
              <a:rPr lang="en-US" b="1" dirty="0" smtClean="0">
                <a:solidFill>
                  <a:srgbClr val="002060"/>
                </a:solidFill>
                <a:latin typeface="Calisto MT" panose="02040603050505030304" pitchFamily="18" charset="0"/>
                <a:cs typeface="Arial" panose="020B0604020202020204" pitchFamily="34" charset="0"/>
              </a:rPr>
              <a:t>bed</a:t>
            </a:r>
            <a:r>
              <a:rPr lang="es-ES" b="1" dirty="0" smtClean="0">
                <a:solidFill>
                  <a:srgbClr val="002060"/>
                </a:solidFill>
                <a:latin typeface="Calisto MT" panose="02040603050505030304" pitchFamily="18" charset="0"/>
                <a:cs typeface="Arial" panose="020B0604020202020204" pitchFamily="34" charset="0"/>
              </a:rPr>
              <a:t> </a:t>
            </a:r>
            <a:r>
              <a:rPr lang="en-US" b="1" dirty="0" smtClean="0">
                <a:solidFill>
                  <a:srgbClr val="002060"/>
                </a:solidFill>
                <a:latin typeface="Calisto MT" panose="02040603050505030304" pitchFamily="18" charset="0"/>
                <a:cs typeface="Arial" panose="020B0604020202020204" pitchFamily="34" charset="0"/>
              </a:rPr>
              <a:t>there</a:t>
            </a:r>
            <a:r>
              <a:rPr lang="es-ES" b="1" dirty="0" smtClean="0">
                <a:solidFill>
                  <a:srgbClr val="002060"/>
                </a:solidFill>
                <a:latin typeface="Calisto MT" panose="02040603050505030304" pitchFamily="18" charset="0"/>
                <a:cs typeface="Arial" panose="020B0604020202020204" pitchFamily="34" charset="0"/>
              </a:rPr>
              <a:t> </a:t>
            </a:r>
            <a:r>
              <a:rPr lang="en-US" b="1" dirty="0" smtClean="0">
                <a:solidFill>
                  <a:srgbClr val="002060"/>
                </a:solidFill>
                <a:latin typeface="Calisto MT" panose="02040603050505030304" pitchFamily="18" charset="0"/>
                <a:cs typeface="Arial" panose="020B0604020202020204" pitchFamily="34" charset="0"/>
              </a:rPr>
              <a:t>is</a:t>
            </a:r>
            <a:r>
              <a:rPr lang="es-ES" b="1" dirty="0" smtClean="0">
                <a:solidFill>
                  <a:srgbClr val="002060"/>
                </a:solidFill>
                <a:latin typeface="Calisto MT" panose="02040603050505030304" pitchFamily="18" charset="0"/>
                <a:cs typeface="Arial" panose="020B0604020202020204" pitchFamily="34" charset="0"/>
              </a:rPr>
              <a:t> </a:t>
            </a:r>
            <a:r>
              <a:rPr lang="en-US" b="1" dirty="0" smtClean="0">
                <a:solidFill>
                  <a:srgbClr val="002060"/>
                </a:solidFill>
                <a:latin typeface="Calisto MT" panose="02040603050505030304" pitchFamily="18" charset="0"/>
                <a:cs typeface="Arial" panose="020B0604020202020204" pitchFamily="34" charset="0"/>
              </a:rPr>
              <a:t>also</a:t>
            </a:r>
            <a:r>
              <a:rPr lang="es-ES" b="1" dirty="0" smtClean="0">
                <a:solidFill>
                  <a:srgbClr val="002060"/>
                </a:solidFill>
                <a:latin typeface="Calisto MT" panose="02040603050505030304" pitchFamily="18" charset="0"/>
                <a:cs typeface="Arial" panose="020B0604020202020204" pitchFamily="34" charset="0"/>
              </a:rPr>
              <a:t> </a:t>
            </a:r>
            <a:r>
              <a:rPr lang="en-US" b="1" dirty="0" smtClean="0">
                <a:solidFill>
                  <a:srgbClr val="002060"/>
                </a:solidFill>
                <a:latin typeface="Calisto MT" panose="02040603050505030304" pitchFamily="18" charset="0"/>
                <a:cs typeface="Arial" panose="020B0604020202020204" pitchFamily="34" charset="0"/>
              </a:rPr>
              <a:t>big</a:t>
            </a:r>
            <a:r>
              <a:rPr lang="es-ES" b="1" dirty="0" smtClean="0">
                <a:solidFill>
                  <a:srgbClr val="002060"/>
                </a:solidFill>
                <a:latin typeface="Calisto MT" panose="02040603050505030304" pitchFamily="18" charset="0"/>
                <a:cs typeface="Arial" panose="020B0604020202020204" pitchFamily="34" charset="0"/>
              </a:rPr>
              <a:t> </a:t>
            </a:r>
            <a:r>
              <a:rPr lang="en-US" b="1" dirty="0" smtClean="0">
                <a:solidFill>
                  <a:srgbClr val="002060"/>
                </a:solidFill>
                <a:latin typeface="Calisto MT" panose="02040603050505030304" pitchFamily="18" charset="0"/>
                <a:cs typeface="Arial" panose="020B0604020202020204" pitchFamily="34" charset="0"/>
              </a:rPr>
              <a:t>wardrobe</a:t>
            </a:r>
            <a:r>
              <a:rPr lang="es-ES" b="1" dirty="0" smtClean="0">
                <a:solidFill>
                  <a:srgbClr val="002060"/>
                </a:solidFill>
                <a:latin typeface="Calisto MT" panose="02040603050505030304" pitchFamily="18" charset="0"/>
                <a:cs typeface="Arial" panose="020B0604020202020204" pitchFamily="34" charset="0"/>
              </a:rPr>
              <a:t> at </a:t>
            </a:r>
            <a:r>
              <a:rPr lang="en-US" b="1" dirty="0" smtClean="0">
                <a:solidFill>
                  <a:srgbClr val="002060"/>
                </a:solidFill>
                <a:latin typeface="Calisto MT" panose="02040603050505030304" pitchFamily="18" charset="0"/>
                <a:cs typeface="Arial" panose="020B0604020202020204" pitchFamily="34" charset="0"/>
              </a:rPr>
              <a:t>the</a:t>
            </a:r>
            <a:r>
              <a:rPr lang="es-ES" b="1" dirty="0" smtClean="0">
                <a:solidFill>
                  <a:srgbClr val="002060"/>
                </a:solidFill>
                <a:latin typeface="Calisto MT" panose="02040603050505030304" pitchFamily="18" charset="0"/>
                <a:cs typeface="Arial" panose="020B0604020202020204" pitchFamily="34" charset="0"/>
              </a:rPr>
              <a:t> and of </a:t>
            </a:r>
            <a:r>
              <a:rPr lang="en-US" b="1" dirty="0" smtClean="0">
                <a:solidFill>
                  <a:srgbClr val="002060"/>
                </a:solidFill>
                <a:latin typeface="Calisto MT" panose="02040603050505030304" pitchFamily="18" charset="0"/>
                <a:cs typeface="Arial" panose="020B0604020202020204" pitchFamily="34" charset="0"/>
              </a:rPr>
              <a:t>the</a:t>
            </a:r>
            <a:r>
              <a:rPr lang="es-ES" b="1" dirty="0" smtClean="0">
                <a:solidFill>
                  <a:srgbClr val="002060"/>
                </a:solidFill>
                <a:latin typeface="Calisto MT" panose="02040603050505030304" pitchFamily="18" charset="0"/>
                <a:cs typeface="Arial" panose="020B0604020202020204" pitchFamily="34" charset="0"/>
              </a:rPr>
              <a:t> </a:t>
            </a:r>
            <a:r>
              <a:rPr lang="en-US" b="1" dirty="0" smtClean="0">
                <a:solidFill>
                  <a:srgbClr val="002060"/>
                </a:solidFill>
                <a:latin typeface="Calisto MT" panose="02040603050505030304" pitchFamily="18" charset="0"/>
                <a:cs typeface="Arial" panose="020B0604020202020204" pitchFamily="34" charset="0"/>
              </a:rPr>
              <a:t>bedroom</a:t>
            </a:r>
            <a:endParaRPr lang="en-US" b="1" dirty="0">
              <a:solidFill>
                <a:srgbClr val="002060"/>
              </a:solidFill>
              <a:latin typeface="Calisto MT" panose="02040603050505030304" pitchFamily="18" charset="0"/>
              <a:cs typeface="Arial" panose="020B0604020202020204" pitchFamily="34" charset="0"/>
            </a:endParaRPr>
          </a:p>
        </p:txBody>
      </p:sp>
      <p:sp useBgFill="1">
        <p:nvSpPr>
          <p:cNvPr id="4" name="Proceso alternativo 3"/>
          <p:cNvSpPr/>
          <p:nvPr/>
        </p:nvSpPr>
        <p:spPr>
          <a:xfrm>
            <a:off x="3941064" y="1463040"/>
            <a:ext cx="3575304" cy="886968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200" dirty="0" smtClean="0"/>
              <a:t>THE BEDROOM PARENT</a:t>
            </a:r>
            <a:endParaRPr lang="es-ES" sz="3200" dirty="0"/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3449" y="2003087"/>
            <a:ext cx="3130406" cy="4173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2220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90414" y="1123627"/>
            <a:ext cx="5191932" cy="4951709"/>
          </a:xfrm>
        </p:spPr>
        <p:txBody>
          <a:bodyPr>
            <a:noAutofit/>
          </a:bodyPr>
          <a:lstStyle/>
          <a:p>
            <a:pPr algn="l"/>
            <a:r>
              <a:rPr lang="en-US" sz="2800" b="1" dirty="0" smtClean="0">
                <a:latin typeface="Calisto MT" panose="02040603050505030304" pitchFamily="18" charset="0"/>
              </a:rPr>
              <a:t>This</a:t>
            </a:r>
            <a:r>
              <a:rPr lang="es-ES" sz="2800" b="1" dirty="0" smtClean="0">
                <a:latin typeface="Calisto MT" panose="02040603050505030304" pitchFamily="18" charset="0"/>
              </a:rPr>
              <a:t> </a:t>
            </a:r>
            <a:r>
              <a:rPr lang="en-US" sz="2800" b="1" dirty="0" smtClean="0">
                <a:latin typeface="Calisto MT" panose="02040603050505030304" pitchFamily="18" charset="0"/>
              </a:rPr>
              <a:t>is</a:t>
            </a:r>
            <a:r>
              <a:rPr lang="es-ES" sz="2800" b="1" dirty="0" smtClean="0">
                <a:latin typeface="Calisto MT" panose="02040603050505030304" pitchFamily="18" charset="0"/>
              </a:rPr>
              <a:t> </a:t>
            </a:r>
            <a:r>
              <a:rPr lang="en-US" sz="2800" b="1" dirty="0" smtClean="0">
                <a:latin typeface="Calisto MT" panose="02040603050505030304" pitchFamily="18" charset="0"/>
              </a:rPr>
              <a:t>my</a:t>
            </a:r>
            <a:r>
              <a:rPr lang="es-ES" sz="2800" b="1" dirty="0" smtClean="0">
                <a:latin typeface="Calisto MT" panose="02040603050505030304" pitchFamily="18" charset="0"/>
              </a:rPr>
              <a:t> </a:t>
            </a:r>
            <a:r>
              <a:rPr lang="en-US" sz="2800" b="1" dirty="0" smtClean="0">
                <a:latin typeface="Calisto MT" panose="02040603050505030304" pitchFamily="18" charset="0"/>
              </a:rPr>
              <a:t>bedroom</a:t>
            </a:r>
            <a:r>
              <a:rPr lang="es-ES" sz="2800" b="1" dirty="0" smtClean="0">
                <a:latin typeface="Calisto MT" panose="02040603050505030304" pitchFamily="18" charset="0"/>
              </a:rPr>
              <a:t/>
            </a:r>
            <a:br>
              <a:rPr lang="es-ES" sz="2800" b="1" dirty="0" smtClean="0">
                <a:latin typeface="Calisto MT" panose="02040603050505030304" pitchFamily="18" charset="0"/>
              </a:rPr>
            </a:br>
            <a:r>
              <a:rPr lang="en-US" sz="2800" b="1" dirty="0" smtClean="0">
                <a:latin typeface="Calisto MT" panose="02040603050505030304" pitchFamily="18" charset="0"/>
              </a:rPr>
              <a:t>There</a:t>
            </a:r>
            <a:r>
              <a:rPr lang="es-ES" sz="2800" b="1" dirty="0" smtClean="0">
                <a:latin typeface="Calisto MT" panose="02040603050505030304" pitchFamily="18" charset="0"/>
              </a:rPr>
              <a:t> </a:t>
            </a:r>
            <a:r>
              <a:rPr lang="en-US" sz="2800" b="1" dirty="0" smtClean="0">
                <a:latin typeface="Calisto MT" panose="02040603050505030304" pitchFamily="18" charset="0"/>
              </a:rPr>
              <a:t>is</a:t>
            </a:r>
            <a:r>
              <a:rPr lang="es-ES" sz="2800" b="1" dirty="0" smtClean="0">
                <a:latin typeface="Calisto MT" panose="02040603050505030304" pitchFamily="18" charset="0"/>
              </a:rPr>
              <a:t> a </a:t>
            </a:r>
            <a:r>
              <a:rPr lang="en-US" sz="2800" b="1" dirty="0" smtClean="0">
                <a:latin typeface="Calisto MT" panose="02040603050505030304" pitchFamily="18" charset="0"/>
              </a:rPr>
              <a:t>desk</a:t>
            </a:r>
            <a:r>
              <a:rPr lang="es-ES" sz="2800" b="1" dirty="0" smtClean="0">
                <a:latin typeface="Calisto MT" panose="02040603050505030304" pitchFamily="18" charset="0"/>
              </a:rPr>
              <a:t>. </a:t>
            </a:r>
            <a:r>
              <a:rPr lang="en-PH" sz="2800" b="1" dirty="0" smtClean="0">
                <a:latin typeface="Calisto MT" panose="02040603050505030304" pitchFamily="18" charset="0"/>
              </a:rPr>
              <a:t>On</a:t>
            </a:r>
            <a:r>
              <a:rPr lang="es-ES" sz="2800" b="1" dirty="0" smtClean="0">
                <a:latin typeface="Calisto MT" panose="02040603050505030304" pitchFamily="18" charset="0"/>
              </a:rPr>
              <a:t> </a:t>
            </a:r>
            <a:r>
              <a:rPr lang="en-US" sz="2800" b="1" dirty="0" smtClean="0">
                <a:latin typeface="Calisto MT" panose="02040603050505030304" pitchFamily="18" charset="0"/>
              </a:rPr>
              <a:t>the</a:t>
            </a:r>
            <a:r>
              <a:rPr lang="es-ES" sz="2800" b="1" dirty="0" smtClean="0">
                <a:latin typeface="Calisto MT" panose="02040603050505030304" pitchFamily="18" charset="0"/>
              </a:rPr>
              <a:t> </a:t>
            </a:r>
            <a:r>
              <a:rPr lang="en-US" sz="2800" b="1" dirty="0" smtClean="0">
                <a:latin typeface="Calisto MT" panose="02040603050505030304" pitchFamily="18" charset="0"/>
              </a:rPr>
              <a:t>desk</a:t>
            </a:r>
            <a:r>
              <a:rPr lang="es-ES" sz="2800" b="1" dirty="0" smtClean="0">
                <a:latin typeface="Calisto MT" panose="02040603050505030304" pitchFamily="18" charset="0"/>
              </a:rPr>
              <a:t> </a:t>
            </a:r>
            <a:r>
              <a:rPr lang="en-US" sz="2800" b="1" dirty="0" smtClean="0">
                <a:latin typeface="Calisto MT" panose="02040603050505030304" pitchFamily="18" charset="0"/>
              </a:rPr>
              <a:t>there</a:t>
            </a:r>
            <a:r>
              <a:rPr lang="es-ES" sz="2800" b="1" dirty="0" smtClean="0">
                <a:latin typeface="Calisto MT" panose="02040603050505030304" pitchFamily="18" charset="0"/>
              </a:rPr>
              <a:t> </a:t>
            </a:r>
            <a:r>
              <a:rPr lang="en-US" sz="2800" b="1" dirty="0" smtClean="0">
                <a:latin typeface="Calisto MT" panose="02040603050505030304" pitchFamily="18" charset="0"/>
              </a:rPr>
              <a:t>is</a:t>
            </a:r>
            <a:r>
              <a:rPr lang="es-ES" sz="2800" b="1" dirty="0" smtClean="0">
                <a:latin typeface="Calisto MT" panose="02040603050505030304" pitchFamily="18" charset="0"/>
              </a:rPr>
              <a:t> a </a:t>
            </a:r>
            <a:r>
              <a:rPr lang="en-US" sz="2800" b="1" dirty="0" smtClean="0">
                <a:latin typeface="Calisto MT" panose="02040603050505030304" pitchFamily="18" charset="0"/>
              </a:rPr>
              <a:t>small</a:t>
            </a:r>
            <a:r>
              <a:rPr lang="es-ES" sz="2800" b="1" dirty="0" smtClean="0">
                <a:latin typeface="Calisto MT" panose="02040603050505030304" pitchFamily="18" charset="0"/>
              </a:rPr>
              <a:t> TV.</a:t>
            </a:r>
            <a:br>
              <a:rPr lang="es-ES" sz="2800" b="1" dirty="0" smtClean="0">
                <a:latin typeface="Calisto MT" panose="02040603050505030304" pitchFamily="18" charset="0"/>
              </a:rPr>
            </a:br>
            <a:r>
              <a:rPr lang="en-US" sz="2800" b="1" dirty="0" smtClean="0">
                <a:latin typeface="Calisto MT" panose="02040603050505030304" pitchFamily="18" charset="0"/>
              </a:rPr>
              <a:t>Next</a:t>
            </a:r>
            <a:r>
              <a:rPr lang="es-ES" sz="2800" b="1" dirty="0" smtClean="0">
                <a:latin typeface="Calisto MT" panose="02040603050505030304" pitchFamily="18" charset="0"/>
              </a:rPr>
              <a:t> to </a:t>
            </a:r>
            <a:r>
              <a:rPr lang="en-US" sz="2800" b="1" dirty="0" smtClean="0">
                <a:latin typeface="Calisto MT" panose="02040603050505030304" pitchFamily="18" charset="0"/>
              </a:rPr>
              <a:t>the</a:t>
            </a:r>
            <a:r>
              <a:rPr lang="es-ES" sz="2800" b="1" dirty="0" smtClean="0">
                <a:latin typeface="Calisto MT" panose="02040603050505030304" pitchFamily="18" charset="0"/>
              </a:rPr>
              <a:t> </a:t>
            </a:r>
            <a:r>
              <a:rPr lang="en-US" sz="2800" b="1" dirty="0" smtClean="0">
                <a:latin typeface="Calisto MT" panose="02040603050505030304" pitchFamily="18" charset="0"/>
              </a:rPr>
              <a:t>TV, there</a:t>
            </a:r>
            <a:r>
              <a:rPr lang="es-ES" sz="2800" b="1" dirty="0" smtClean="0">
                <a:latin typeface="Calisto MT" panose="02040603050505030304" pitchFamily="18" charset="0"/>
              </a:rPr>
              <a:t> </a:t>
            </a:r>
            <a:r>
              <a:rPr lang="en-US" sz="2800" b="1" dirty="0" smtClean="0">
                <a:latin typeface="Calisto MT" panose="02040603050505030304" pitchFamily="18" charset="0"/>
              </a:rPr>
              <a:t>is</a:t>
            </a:r>
            <a:r>
              <a:rPr lang="es-ES" sz="2800" b="1" dirty="0" smtClean="0">
                <a:latin typeface="Calisto MT" panose="02040603050505030304" pitchFamily="18" charset="0"/>
              </a:rPr>
              <a:t> a </a:t>
            </a:r>
            <a:r>
              <a:rPr lang="en-US" sz="2800" b="1" dirty="0" smtClean="0">
                <a:latin typeface="Calisto MT" panose="02040603050505030304" pitchFamily="18" charset="0"/>
              </a:rPr>
              <a:t>shelf</a:t>
            </a:r>
            <a:r>
              <a:rPr lang="es-ES" sz="2800" b="1" dirty="0" smtClean="0">
                <a:latin typeface="Calisto MT" panose="02040603050505030304" pitchFamily="18" charset="0"/>
              </a:rPr>
              <a:t> </a:t>
            </a:r>
            <a:r>
              <a:rPr lang="en-US" sz="2800" b="1" dirty="0" smtClean="0">
                <a:latin typeface="Calisto MT" panose="02040603050505030304" pitchFamily="18" charset="0"/>
              </a:rPr>
              <a:t>with</a:t>
            </a:r>
            <a:r>
              <a:rPr lang="es-ES" sz="2800" b="1" dirty="0" smtClean="0">
                <a:latin typeface="Calisto MT" panose="02040603050505030304" pitchFamily="18" charset="0"/>
              </a:rPr>
              <a:t> </a:t>
            </a:r>
            <a:r>
              <a:rPr lang="en-US" sz="2800" b="1" dirty="0" smtClean="0">
                <a:latin typeface="Calisto MT" panose="02040603050505030304" pitchFamily="18" charset="0"/>
              </a:rPr>
              <a:t>some</a:t>
            </a:r>
            <a:r>
              <a:rPr lang="es-ES" sz="2800" b="1" dirty="0" smtClean="0">
                <a:latin typeface="Calisto MT" panose="02040603050505030304" pitchFamily="18" charset="0"/>
              </a:rPr>
              <a:t> </a:t>
            </a:r>
            <a:r>
              <a:rPr lang="en-US" sz="2800" b="1" dirty="0" smtClean="0">
                <a:latin typeface="Calisto MT" panose="02040603050505030304" pitchFamily="18" charset="0"/>
              </a:rPr>
              <a:t>books</a:t>
            </a:r>
            <a:r>
              <a:rPr lang="es-ES" sz="2800" b="1" dirty="0" smtClean="0">
                <a:latin typeface="Calisto MT" panose="02040603050505030304" pitchFamily="18" charset="0"/>
              </a:rPr>
              <a:t> </a:t>
            </a:r>
            <a:r>
              <a:rPr lang="en-US" sz="2800" b="1" dirty="0" smtClean="0">
                <a:latin typeface="Calisto MT" panose="02040603050505030304" pitchFamily="18" charset="0"/>
              </a:rPr>
              <a:t>on</a:t>
            </a:r>
            <a:r>
              <a:rPr lang="es-ES" sz="2800" b="1" dirty="0" smtClean="0">
                <a:latin typeface="Calisto MT" panose="02040603050505030304" pitchFamily="18" charset="0"/>
              </a:rPr>
              <a:t> </a:t>
            </a:r>
            <a:r>
              <a:rPr lang="en-US" sz="2800" b="1" dirty="0" smtClean="0">
                <a:latin typeface="Calisto MT" panose="02040603050505030304" pitchFamily="18" charset="0"/>
              </a:rPr>
              <a:t>it</a:t>
            </a:r>
            <a:r>
              <a:rPr lang="es-ES" sz="2800" b="1" dirty="0" smtClean="0">
                <a:latin typeface="Calisto MT" panose="02040603050505030304" pitchFamily="18" charset="0"/>
              </a:rPr>
              <a:t>.</a:t>
            </a:r>
            <a:br>
              <a:rPr lang="es-ES" sz="2800" b="1" dirty="0" smtClean="0">
                <a:latin typeface="Calisto MT" panose="02040603050505030304" pitchFamily="18" charset="0"/>
              </a:rPr>
            </a:br>
            <a:r>
              <a:rPr lang="es-ES" sz="2800" b="1" dirty="0" smtClean="0">
                <a:latin typeface="Calisto MT" panose="02040603050505030304" pitchFamily="18" charset="0"/>
              </a:rPr>
              <a:t>In </a:t>
            </a:r>
            <a:r>
              <a:rPr lang="en-US" sz="2800" b="1" dirty="0" smtClean="0">
                <a:latin typeface="Calisto MT" panose="02040603050505030304" pitchFamily="18" charset="0"/>
              </a:rPr>
              <a:t>the</a:t>
            </a:r>
            <a:r>
              <a:rPr lang="es-ES" sz="2800" b="1" dirty="0" smtClean="0">
                <a:latin typeface="Calisto MT" panose="02040603050505030304" pitchFamily="18" charset="0"/>
              </a:rPr>
              <a:t> </a:t>
            </a:r>
            <a:r>
              <a:rPr lang="en-US" sz="2800" b="1" dirty="0" smtClean="0">
                <a:latin typeface="Calisto MT" panose="02040603050505030304" pitchFamily="18" charset="0"/>
              </a:rPr>
              <a:t>chair</a:t>
            </a:r>
            <a:r>
              <a:rPr lang="es-ES" sz="2800" b="1" dirty="0" smtClean="0">
                <a:latin typeface="Calisto MT" panose="02040603050505030304" pitchFamily="18" charset="0"/>
              </a:rPr>
              <a:t> in </a:t>
            </a:r>
            <a:r>
              <a:rPr lang="en-US" sz="2800" b="1" dirty="0" smtClean="0">
                <a:latin typeface="Calisto MT" panose="02040603050505030304" pitchFamily="18" charset="0"/>
              </a:rPr>
              <a:t>front</a:t>
            </a:r>
            <a:r>
              <a:rPr lang="es-ES" sz="2800" b="1" dirty="0" smtClean="0">
                <a:latin typeface="Calisto MT" panose="02040603050505030304" pitchFamily="18" charset="0"/>
              </a:rPr>
              <a:t> of </a:t>
            </a:r>
            <a:r>
              <a:rPr lang="en-US" sz="2800" b="1" dirty="0" smtClean="0">
                <a:latin typeface="Calisto MT" panose="02040603050505030304" pitchFamily="18" charset="0"/>
              </a:rPr>
              <a:t>the</a:t>
            </a:r>
            <a:r>
              <a:rPr lang="es-ES" sz="2800" b="1" dirty="0" smtClean="0">
                <a:latin typeface="Calisto MT" panose="02040603050505030304" pitchFamily="18" charset="0"/>
              </a:rPr>
              <a:t> </a:t>
            </a:r>
            <a:r>
              <a:rPr lang="en-US" sz="2800" b="1" dirty="0" smtClean="0">
                <a:latin typeface="Calisto MT" panose="02040603050505030304" pitchFamily="18" charset="0"/>
              </a:rPr>
              <a:t>desk</a:t>
            </a:r>
            <a:r>
              <a:rPr lang="es-ES" sz="2800" b="1" dirty="0" smtClean="0">
                <a:latin typeface="Calisto MT" panose="02040603050505030304" pitchFamily="18" charset="0"/>
              </a:rPr>
              <a:t>.</a:t>
            </a:r>
            <a:br>
              <a:rPr lang="es-ES" sz="2800" b="1" dirty="0" smtClean="0">
                <a:latin typeface="Calisto MT" panose="02040603050505030304" pitchFamily="18" charset="0"/>
              </a:rPr>
            </a:br>
            <a:r>
              <a:rPr lang="en-US" sz="2800" b="1" dirty="0" smtClean="0">
                <a:latin typeface="Calisto MT" panose="02040603050505030304" pitchFamily="18" charset="0"/>
              </a:rPr>
              <a:t>There</a:t>
            </a:r>
            <a:r>
              <a:rPr lang="es-ES" sz="2800" b="1" dirty="0" smtClean="0">
                <a:latin typeface="Calisto MT" panose="02040603050505030304" pitchFamily="18" charset="0"/>
              </a:rPr>
              <a:t> </a:t>
            </a:r>
            <a:r>
              <a:rPr lang="en-US" sz="2800" b="1" dirty="0" smtClean="0">
                <a:latin typeface="Calisto MT" panose="02040603050505030304" pitchFamily="18" charset="0"/>
              </a:rPr>
              <a:t>is</a:t>
            </a:r>
            <a:r>
              <a:rPr lang="es-ES" sz="2800" b="1" dirty="0" smtClean="0">
                <a:latin typeface="Calisto MT" panose="02040603050505030304" pitchFamily="18" charset="0"/>
              </a:rPr>
              <a:t> a </a:t>
            </a:r>
            <a:r>
              <a:rPr lang="en-US" sz="2800" b="1" dirty="0" smtClean="0">
                <a:latin typeface="Calisto MT" panose="02040603050505030304" pitchFamily="18" charset="0"/>
              </a:rPr>
              <a:t>cupboard</a:t>
            </a:r>
            <a:r>
              <a:rPr lang="es-ES" sz="2800" b="1" dirty="0" smtClean="0">
                <a:latin typeface="Calisto MT" panose="02040603050505030304" pitchFamily="18" charset="0"/>
              </a:rPr>
              <a:t> </a:t>
            </a:r>
            <a:r>
              <a:rPr lang="en-US" sz="2800" b="1" dirty="0" smtClean="0">
                <a:latin typeface="Calisto MT" panose="02040603050505030304" pitchFamily="18" charset="0"/>
              </a:rPr>
              <a:t>close</a:t>
            </a:r>
            <a:r>
              <a:rPr lang="es-ES" sz="2800" b="1" dirty="0" smtClean="0">
                <a:latin typeface="Calisto MT" panose="02040603050505030304" pitchFamily="18" charset="0"/>
              </a:rPr>
              <a:t> to a </a:t>
            </a:r>
            <a:r>
              <a:rPr lang="en-US" sz="2800" b="1" dirty="0" smtClean="0">
                <a:latin typeface="Calisto MT" panose="02040603050505030304" pitchFamily="18" charset="0"/>
              </a:rPr>
              <a:t>wall. The</a:t>
            </a:r>
            <a:r>
              <a:rPr lang="es-ES" sz="2800" b="1" dirty="0" smtClean="0">
                <a:latin typeface="Calisto MT" panose="02040603050505030304" pitchFamily="18" charset="0"/>
              </a:rPr>
              <a:t> </a:t>
            </a:r>
            <a:r>
              <a:rPr lang="en-US" sz="2800" b="1" dirty="0" smtClean="0">
                <a:latin typeface="Calisto MT" panose="02040603050505030304" pitchFamily="18" charset="0"/>
              </a:rPr>
              <a:t>big</a:t>
            </a:r>
            <a:r>
              <a:rPr lang="es-ES" sz="2800" b="1" dirty="0" smtClean="0">
                <a:latin typeface="Calisto MT" panose="02040603050505030304" pitchFamily="18" charset="0"/>
              </a:rPr>
              <a:t> </a:t>
            </a:r>
            <a:r>
              <a:rPr lang="en-US" sz="2800" b="1" dirty="0" smtClean="0">
                <a:latin typeface="Calisto MT" panose="02040603050505030304" pitchFamily="18" charset="0"/>
              </a:rPr>
              <a:t>cupboard</a:t>
            </a:r>
            <a:r>
              <a:rPr lang="es-ES" sz="2800" b="1" dirty="0" smtClean="0">
                <a:latin typeface="Calisto MT" panose="02040603050505030304" pitchFamily="18" charset="0"/>
              </a:rPr>
              <a:t> </a:t>
            </a:r>
            <a:r>
              <a:rPr lang="en-US" sz="2800" b="1" dirty="0" smtClean="0">
                <a:latin typeface="Calisto MT" panose="02040603050505030304" pitchFamily="18" charset="0"/>
              </a:rPr>
              <a:t>have</a:t>
            </a:r>
            <a:r>
              <a:rPr lang="es-ES" sz="2800" b="1" dirty="0" smtClean="0">
                <a:latin typeface="Calisto MT" panose="02040603050505030304" pitchFamily="18" charset="0"/>
              </a:rPr>
              <a:t> </a:t>
            </a:r>
            <a:r>
              <a:rPr lang="en-US" sz="2800" b="1" dirty="0" smtClean="0">
                <a:latin typeface="Calisto MT" panose="02040603050505030304" pitchFamily="18" charset="0"/>
              </a:rPr>
              <a:t>got</a:t>
            </a:r>
            <a:r>
              <a:rPr lang="es-ES" sz="2800" b="1" dirty="0" smtClean="0">
                <a:latin typeface="Calisto MT" panose="02040603050505030304" pitchFamily="18" charset="0"/>
              </a:rPr>
              <a:t> </a:t>
            </a:r>
            <a:r>
              <a:rPr lang="en-US" sz="2800" b="1" dirty="0" smtClean="0">
                <a:latin typeface="Calisto MT" panose="02040603050505030304" pitchFamily="18" charset="0"/>
              </a:rPr>
              <a:t>two</a:t>
            </a:r>
            <a:r>
              <a:rPr lang="es-ES" sz="2800" b="1" dirty="0" smtClean="0">
                <a:latin typeface="Calisto MT" panose="02040603050505030304" pitchFamily="18" charset="0"/>
              </a:rPr>
              <a:t> </a:t>
            </a:r>
            <a:r>
              <a:rPr lang="en-US" sz="2800" b="1" dirty="0" smtClean="0">
                <a:latin typeface="Calisto MT" panose="02040603050505030304" pitchFamily="18" charset="0"/>
              </a:rPr>
              <a:t>white</a:t>
            </a:r>
            <a:r>
              <a:rPr lang="es-ES" sz="2800" b="1" dirty="0" smtClean="0">
                <a:latin typeface="Calisto MT" panose="02040603050505030304" pitchFamily="18" charset="0"/>
              </a:rPr>
              <a:t> </a:t>
            </a:r>
            <a:r>
              <a:rPr lang="en-US" sz="2800" b="1" dirty="0" smtClean="0">
                <a:latin typeface="Calisto MT" panose="02040603050505030304" pitchFamily="18" charset="0"/>
              </a:rPr>
              <a:t>doors</a:t>
            </a:r>
            <a:r>
              <a:rPr lang="es-ES" sz="2800" b="1" dirty="0" smtClean="0">
                <a:latin typeface="Calisto MT" panose="02040603050505030304" pitchFamily="18" charset="0"/>
              </a:rPr>
              <a:t>, and </a:t>
            </a:r>
            <a:r>
              <a:rPr lang="en-US" sz="2800" b="1" dirty="0" smtClean="0">
                <a:latin typeface="Calisto MT" panose="02040603050505030304" pitchFamily="18" charset="0"/>
              </a:rPr>
              <a:t>white</a:t>
            </a:r>
            <a:r>
              <a:rPr lang="es-ES" sz="2800" b="1" dirty="0" smtClean="0">
                <a:latin typeface="Calisto MT" panose="02040603050505030304" pitchFamily="18" charset="0"/>
              </a:rPr>
              <a:t> </a:t>
            </a:r>
            <a:r>
              <a:rPr lang="en-US" sz="2800" b="1" dirty="0" smtClean="0">
                <a:latin typeface="Calisto MT" panose="02040603050505030304" pitchFamily="18" charset="0"/>
              </a:rPr>
              <a:t>drawers</a:t>
            </a:r>
            <a:r>
              <a:rPr lang="es-ES" sz="2800" b="1" dirty="0" smtClean="0">
                <a:latin typeface="Calisto MT" panose="02040603050505030304" pitchFamily="18" charset="0"/>
              </a:rPr>
              <a:t>. </a:t>
            </a:r>
            <a:r>
              <a:rPr lang="en-US" sz="2800" b="1" dirty="0" smtClean="0">
                <a:latin typeface="Calisto MT" panose="02040603050505030304" pitchFamily="18" charset="0"/>
              </a:rPr>
              <a:t>My</a:t>
            </a:r>
            <a:r>
              <a:rPr lang="es-ES" sz="2800" b="1" dirty="0" smtClean="0">
                <a:latin typeface="Calisto MT" panose="02040603050505030304" pitchFamily="18" charset="0"/>
              </a:rPr>
              <a:t> </a:t>
            </a:r>
            <a:r>
              <a:rPr lang="en-US" sz="2800" b="1" dirty="0" smtClean="0">
                <a:latin typeface="Calisto MT" panose="02040603050505030304" pitchFamily="18" charset="0"/>
              </a:rPr>
              <a:t>bed</a:t>
            </a:r>
            <a:r>
              <a:rPr lang="es-ES" sz="2800" b="1" dirty="0" smtClean="0">
                <a:latin typeface="Calisto MT" panose="02040603050505030304" pitchFamily="18" charset="0"/>
              </a:rPr>
              <a:t> </a:t>
            </a:r>
            <a:r>
              <a:rPr lang="en-US" sz="2800" b="1" dirty="0" smtClean="0">
                <a:latin typeface="Calisto MT" panose="02040603050505030304" pitchFamily="18" charset="0"/>
              </a:rPr>
              <a:t>is</a:t>
            </a:r>
            <a:r>
              <a:rPr lang="es-ES" sz="2800" b="1" dirty="0" smtClean="0">
                <a:latin typeface="Calisto MT" panose="02040603050505030304" pitchFamily="18" charset="0"/>
              </a:rPr>
              <a:t> blue and </a:t>
            </a:r>
            <a:r>
              <a:rPr lang="en-US" sz="2800" b="1" dirty="0" smtClean="0">
                <a:latin typeface="Calisto MT" panose="02040603050505030304" pitchFamily="18" charset="0"/>
              </a:rPr>
              <a:t>big</a:t>
            </a:r>
            <a:r>
              <a:rPr lang="es-ES" sz="2800" b="1" dirty="0" smtClean="0">
                <a:latin typeface="Calisto MT" panose="02040603050505030304" pitchFamily="18" charset="0"/>
              </a:rPr>
              <a:t>, and </a:t>
            </a:r>
            <a:r>
              <a:rPr lang="en-US" sz="2800" b="1" dirty="0" smtClean="0">
                <a:latin typeface="Calisto MT" panose="02040603050505030304" pitchFamily="18" charset="0"/>
              </a:rPr>
              <a:t>next</a:t>
            </a:r>
            <a:r>
              <a:rPr lang="es-ES" sz="2800" b="1" dirty="0" smtClean="0">
                <a:latin typeface="Calisto MT" panose="02040603050505030304" pitchFamily="18" charset="0"/>
              </a:rPr>
              <a:t> to </a:t>
            </a:r>
            <a:r>
              <a:rPr lang="en-US" sz="2800" b="1" dirty="0" smtClean="0">
                <a:latin typeface="Calisto MT" panose="02040603050505030304" pitchFamily="18" charset="0"/>
              </a:rPr>
              <a:t>bed</a:t>
            </a:r>
            <a:r>
              <a:rPr lang="es-ES" sz="2800" b="1" dirty="0" smtClean="0">
                <a:latin typeface="Calisto MT" panose="02040603050505030304" pitchFamily="18" charset="0"/>
              </a:rPr>
              <a:t> </a:t>
            </a:r>
            <a:r>
              <a:rPr lang="en-US" sz="2800" b="1" dirty="0" smtClean="0">
                <a:latin typeface="Calisto MT" panose="02040603050505030304" pitchFamily="18" charset="0"/>
              </a:rPr>
              <a:t>there</a:t>
            </a:r>
            <a:r>
              <a:rPr lang="es-ES" sz="2800" b="1" dirty="0" smtClean="0">
                <a:latin typeface="Calisto MT" panose="02040603050505030304" pitchFamily="18" charset="0"/>
              </a:rPr>
              <a:t> </a:t>
            </a:r>
            <a:r>
              <a:rPr lang="en-US" sz="2800" b="1" dirty="0" smtClean="0">
                <a:latin typeface="Calisto MT" panose="02040603050505030304" pitchFamily="18" charset="0"/>
              </a:rPr>
              <a:t>is</a:t>
            </a:r>
            <a:r>
              <a:rPr lang="es-ES" sz="2800" b="1" dirty="0" smtClean="0">
                <a:latin typeface="Calisto MT" panose="02040603050505030304" pitchFamily="18" charset="0"/>
              </a:rPr>
              <a:t> </a:t>
            </a:r>
            <a:r>
              <a:rPr lang="en-US" sz="2800" b="1" dirty="0" smtClean="0">
                <a:latin typeface="Calisto MT" panose="02040603050505030304" pitchFamily="18" charset="0"/>
              </a:rPr>
              <a:t>whit</a:t>
            </a:r>
            <a:r>
              <a:rPr lang="es-ES" sz="2800" b="1" dirty="0" smtClean="0">
                <a:latin typeface="Calisto MT" panose="02040603050505030304" pitchFamily="18" charset="0"/>
              </a:rPr>
              <a:t> </a:t>
            </a:r>
            <a:r>
              <a:rPr lang="en-US" sz="2800" b="1" dirty="0" smtClean="0">
                <a:latin typeface="Calisto MT" panose="02040603050505030304" pitchFamily="18" charset="0"/>
              </a:rPr>
              <a:t>small</a:t>
            </a:r>
            <a:r>
              <a:rPr lang="es-ES" sz="2800" b="1" dirty="0" smtClean="0">
                <a:latin typeface="Calisto MT" panose="02040603050505030304" pitchFamily="18" charset="0"/>
              </a:rPr>
              <a:t> </a:t>
            </a:r>
            <a:r>
              <a:rPr lang="en-US" sz="2800" b="1" dirty="0" smtClean="0">
                <a:latin typeface="Calisto MT" panose="02040603050505030304" pitchFamily="18" charset="0"/>
              </a:rPr>
              <a:t>table</a:t>
            </a:r>
            <a:endParaRPr lang="en-US" sz="2800" b="1" dirty="0">
              <a:latin typeface="Calisto MT" panose="02040603050505030304" pitchFamily="18" charset="0"/>
            </a:endParaRPr>
          </a:p>
        </p:txBody>
      </p:sp>
      <p:sp useBgFill="1">
        <p:nvSpPr>
          <p:cNvPr id="3" name="Proceso alternativo 2"/>
          <p:cNvSpPr/>
          <p:nvPr/>
        </p:nvSpPr>
        <p:spPr>
          <a:xfrm>
            <a:off x="4079929" y="418454"/>
            <a:ext cx="3804834" cy="705173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200" dirty="0" smtClean="0"/>
              <a:t>BEDROOM</a:t>
            </a:r>
            <a:endParaRPr lang="es-ES" sz="3200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5886" y="1607128"/>
            <a:ext cx="3209059" cy="42787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185029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289</TotalTime>
  <Words>226</Words>
  <Application>Microsoft Office PowerPoint</Application>
  <PresentationFormat>Panorámica</PresentationFormat>
  <Paragraphs>18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Calisto MT</vt:lpstr>
      <vt:lpstr>Tema de Office</vt:lpstr>
      <vt:lpstr>Presentación de PowerPoint</vt:lpstr>
      <vt:lpstr>My house has got ground floor. In there, there is a kitchen that. There is a red cooker. There is also one gray sink next to it there is a washing machine, and one gray fridge. Under it, there is a freezer.The dad is cooker a egg</vt:lpstr>
      <vt:lpstr>Presentación de PowerPoint</vt:lpstr>
      <vt:lpstr>Presentación de PowerPoint</vt:lpstr>
      <vt:lpstr>   This is my dining room There is a white table in the middle, there is a white cupboard next to the table, the table has got four chairs, there is a carpet.</vt:lpstr>
      <vt:lpstr>Presentación de PowerPoint</vt:lpstr>
      <vt:lpstr>This is my bedroom There is a desk. On the desk there is a small TV. Next to the TV, there is a shelf with some books on it. In the chair in front of the desk. There is a cupboard close to a wall. The big cupboard have got two white doors, and white drawers. My bed is blue and big, and next to bed there is whit small table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My house has got ground floor. In there, there is a kitchen that has got a White table with three chairs.There is a black cooker. There is also one gray sink, and one black and White fridge. Under it, there is a frezer.</dc:title>
  <dc:creator>juan antonio nuñez</dc:creator>
  <cp:lastModifiedBy>juan antonio nuñez</cp:lastModifiedBy>
  <cp:revision>34</cp:revision>
  <dcterms:created xsi:type="dcterms:W3CDTF">2020-02-17T12:11:48Z</dcterms:created>
  <dcterms:modified xsi:type="dcterms:W3CDTF">2020-02-21T17:17:46Z</dcterms:modified>
</cp:coreProperties>
</file>