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580"/>
  </p:normalViewPr>
  <p:slideViewPr>
    <p:cSldViewPr snapToGrid="0" snapToObject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4480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6962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8445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4807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2566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0023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93156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404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249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102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3021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3A313-397A-0C4E-82E1-7EFB2900B561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E59BC-346A-5F44-86FC-041895C0D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2927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6388" y="5668494"/>
            <a:ext cx="70619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duster" charset="0"/>
                <a:ea typeface="Chalkduster" charset="0"/>
                <a:cs typeface="Chalkduster" charset="0"/>
              </a:rPr>
              <a:t>CEIP Ntro. Padre Jesús del Llano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6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280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070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792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842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41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98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086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095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52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5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</Words>
  <Application>Microsoft Office PowerPoint</Application>
  <PresentationFormat>Personalizado</PresentationFormat>
  <Paragraphs>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Windows User</cp:lastModifiedBy>
  <cp:revision>3</cp:revision>
  <dcterms:created xsi:type="dcterms:W3CDTF">2019-10-02T15:30:36Z</dcterms:created>
  <dcterms:modified xsi:type="dcterms:W3CDTF">2019-12-04T16:58:58Z</dcterms:modified>
</cp:coreProperties>
</file>