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48837-A905-45AB-8A01-6DB7065CA9C6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ACB449B-3ECC-4282-A589-8B41506DB4C1}">
      <dgm:prSet/>
      <dgm:spPr/>
      <dgm:t>
        <a:bodyPr/>
        <a:lstStyle/>
        <a:p>
          <a:r>
            <a:rPr lang="es-ES" dirty="0"/>
            <a:t>Desayuno: Tostada integral con tomate y yogur con manzana.</a:t>
          </a:r>
          <a:endParaRPr lang="en-US" dirty="0"/>
        </a:p>
      </dgm:t>
    </dgm:pt>
    <dgm:pt modelId="{E2A3FF7B-C0AC-4CCD-B166-0979D5919E47}" type="parTrans" cxnId="{55E1F818-10D8-423E-81C6-E45E8947256C}">
      <dgm:prSet/>
      <dgm:spPr/>
      <dgm:t>
        <a:bodyPr/>
        <a:lstStyle/>
        <a:p>
          <a:endParaRPr lang="en-US"/>
        </a:p>
      </dgm:t>
    </dgm:pt>
    <dgm:pt modelId="{4D87C541-F9BA-4607-9DD3-B1F8F3EB3200}" type="sibTrans" cxnId="{55E1F818-10D8-423E-81C6-E45E8947256C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F3CE03A3-F168-452E-A652-37916C501E2C}">
      <dgm:prSet/>
      <dgm:spPr/>
      <dgm:t>
        <a:bodyPr/>
        <a:lstStyle/>
        <a:p>
          <a:r>
            <a:rPr lang="es-ES" dirty="0"/>
            <a:t>Media mañana: Fresas.</a:t>
          </a:r>
          <a:endParaRPr lang="en-US" dirty="0"/>
        </a:p>
      </dgm:t>
    </dgm:pt>
    <dgm:pt modelId="{0C94FBED-FA4A-4C2C-8B52-793D1F7E870F}" type="parTrans" cxnId="{2C58ACD6-A05F-48C5-AC99-FD2CA2F1487D}">
      <dgm:prSet/>
      <dgm:spPr/>
      <dgm:t>
        <a:bodyPr/>
        <a:lstStyle/>
        <a:p>
          <a:endParaRPr lang="en-US"/>
        </a:p>
      </dgm:t>
    </dgm:pt>
    <dgm:pt modelId="{0D1B122E-0239-4351-91A5-B898A9ECCCE5}" type="sibTrans" cxnId="{2C58ACD6-A05F-48C5-AC99-FD2CA2F1487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A0C214E-FB44-4ED6-912F-ECB7CFA5D332}">
      <dgm:prSet/>
      <dgm:spPr/>
      <dgm:t>
        <a:bodyPr/>
        <a:lstStyle/>
        <a:p>
          <a:r>
            <a:rPr lang="es-ES"/>
            <a:t>Comida: Ensalada </a:t>
          </a:r>
          <a:r>
            <a:rPr lang="es-ES" b="1"/>
            <a:t>de</a:t>
          </a:r>
          <a:r>
            <a:rPr lang="es-ES"/>
            <a:t> aguacate, mango y salmón. Merluza a la vinagreta.</a:t>
          </a:r>
          <a:endParaRPr lang="en-US"/>
        </a:p>
      </dgm:t>
    </dgm:pt>
    <dgm:pt modelId="{E5D1B9E3-0993-416F-90B7-64F2453EE23A}" type="parTrans" cxnId="{B8EA00D3-FC66-41EC-8CBA-E9F21A015F2E}">
      <dgm:prSet/>
      <dgm:spPr/>
      <dgm:t>
        <a:bodyPr/>
        <a:lstStyle/>
        <a:p>
          <a:endParaRPr lang="en-US"/>
        </a:p>
      </dgm:t>
    </dgm:pt>
    <dgm:pt modelId="{8EC173F7-0084-451A-95C7-A3A75327D711}" type="sibTrans" cxnId="{B8EA00D3-FC66-41EC-8CBA-E9F21A015F2E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FCAA475D-EC06-41AE-ACFE-BAD2A0B6FB31}">
      <dgm:prSet/>
      <dgm:spPr/>
      <dgm:t>
        <a:bodyPr/>
        <a:lstStyle/>
        <a:p>
          <a:r>
            <a:rPr lang="es-ES"/>
            <a:t>Media tarde: Yogur desnatado con compota </a:t>
          </a:r>
          <a:r>
            <a:rPr lang="es-ES" b="1"/>
            <a:t>de</a:t>
          </a:r>
          <a:r>
            <a:rPr lang="es-ES"/>
            <a:t> manzana.</a:t>
          </a:r>
          <a:endParaRPr lang="en-US"/>
        </a:p>
      </dgm:t>
    </dgm:pt>
    <dgm:pt modelId="{C0A52550-ADF7-49B2-80E3-31A5D618A9EA}" type="parTrans" cxnId="{7236224D-FFAB-406A-B74D-DCF456CCD62C}">
      <dgm:prSet/>
      <dgm:spPr/>
      <dgm:t>
        <a:bodyPr/>
        <a:lstStyle/>
        <a:p>
          <a:endParaRPr lang="en-US"/>
        </a:p>
      </dgm:t>
    </dgm:pt>
    <dgm:pt modelId="{4012EBC1-35AF-40D4-BA11-F48546BCE04C}" type="sibTrans" cxnId="{7236224D-FFAB-406A-B74D-DCF456CCD62C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486F4B85-310C-460C-AC8B-BC715BA0AE85}">
      <dgm:prSet/>
      <dgm:spPr/>
      <dgm:t>
        <a:bodyPr/>
        <a:lstStyle/>
        <a:p>
          <a:r>
            <a:rPr lang="es-ES"/>
            <a:t>Cena: Menestra </a:t>
          </a:r>
          <a:r>
            <a:rPr lang="es-ES" b="1"/>
            <a:t>de</a:t>
          </a:r>
          <a:r>
            <a:rPr lang="es-ES"/>
            <a:t> verduras. Albóndigas </a:t>
          </a:r>
          <a:r>
            <a:rPr lang="es-ES" b="1"/>
            <a:t>de</a:t>
          </a:r>
          <a:r>
            <a:rPr lang="es-ES"/>
            <a:t> ternera al horno. Kiwi.</a:t>
          </a:r>
          <a:endParaRPr lang="en-US"/>
        </a:p>
      </dgm:t>
    </dgm:pt>
    <dgm:pt modelId="{69CC4D51-A1CB-415D-9E6E-7867AE285571}" type="parTrans" cxnId="{515D82FB-CDC5-4530-8BAD-E1AD4BB245DD}">
      <dgm:prSet/>
      <dgm:spPr/>
      <dgm:t>
        <a:bodyPr/>
        <a:lstStyle/>
        <a:p>
          <a:endParaRPr lang="en-US"/>
        </a:p>
      </dgm:t>
    </dgm:pt>
    <dgm:pt modelId="{A441C07E-8EA0-47FE-8058-CF9D3672ECCB}" type="sibTrans" cxnId="{515D82FB-CDC5-4530-8BAD-E1AD4BB245DD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0B7121E3-8ECE-406F-A10F-996383B17F5F}" type="pres">
      <dgm:prSet presAssocID="{B9A48837-A905-45AB-8A01-6DB7065CA9C6}" presName="Name0" presStyleCnt="0">
        <dgm:presLayoutVars>
          <dgm:animLvl val="lvl"/>
          <dgm:resizeHandles val="exact"/>
        </dgm:presLayoutVars>
      </dgm:prSet>
      <dgm:spPr/>
    </dgm:pt>
    <dgm:pt modelId="{54F324CE-4CBA-4E34-A316-8A1D9E8AE9A4}" type="pres">
      <dgm:prSet presAssocID="{AACB449B-3ECC-4282-A589-8B41506DB4C1}" presName="compositeNode" presStyleCnt="0">
        <dgm:presLayoutVars>
          <dgm:bulletEnabled val="1"/>
        </dgm:presLayoutVars>
      </dgm:prSet>
      <dgm:spPr/>
    </dgm:pt>
    <dgm:pt modelId="{7E08B92C-EC29-425C-9FE3-E369E8953E00}" type="pres">
      <dgm:prSet presAssocID="{AACB449B-3ECC-4282-A589-8B41506DB4C1}" presName="bgRect" presStyleLbl="alignNode1" presStyleIdx="0" presStyleCnt="5"/>
      <dgm:spPr/>
    </dgm:pt>
    <dgm:pt modelId="{78DC09B8-FF24-42AD-A3F6-549BFB40972D}" type="pres">
      <dgm:prSet presAssocID="{4D87C541-F9BA-4607-9DD3-B1F8F3EB3200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3E77441C-E6F4-4C71-94A7-02CE2C0C4C4B}" type="pres">
      <dgm:prSet presAssocID="{AACB449B-3ECC-4282-A589-8B41506DB4C1}" presName="nodeRect" presStyleLbl="alignNode1" presStyleIdx="0" presStyleCnt="5">
        <dgm:presLayoutVars>
          <dgm:bulletEnabled val="1"/>
        </dgm:presLayoutVars>
      </dgm:prSet>
      <dgm:spPr/>
    </dgm:pt>
    <dgm:pt modelId="{07100804-78A5-49EA-B7F0-796AF8478E60}" type="pres">
      <dgm:prSet presAssocID="{4D87C541-F9BA-4607-9DD3-B1F8F3EB3200}" presName="sibTrans" presStyleCnt="0"/>
      <dgm:spPr/>
    </dgm:pt>
    <dgm:pt modelId="{1253EE3C-D808-47FE-BA4B-C3A70247992D}" type="pres">
      <dgm:prSet presAssocID="{F3CE03A3-F168-452E-A652-37916C501E2C}" presName="compositeNode" presStyleCnt="0">
        <dgm:presLayoutVars>
          <dgm:bulletEnabled val="1"/>
        </dgm:presLayoutVars>
      </dgm:prSet>
      <dgm:spPr/>
    </dgm:pt>
    <dgm:pt modelId="{184C856D-3A41-4FA6-B480-E20AE30552B7}" type="pres">
      <dgm:prSet presAssocID="{F3CE03A3-F168-452E-A652-37916C501E2C}" presName="bgRect" presStyleLbl="alignNode1" presStyleIdx="1" presStyleCnt="5"/>
      <dgm:spPr/>
    </dgm:pt>
    <dgm:pt modelId="{0E8D268F-40DC-4271-BBDB-51828E36A5DB}" type="pres">
      <dgm:prSet presAssocID="{0D1B122E-0239-4351-91A5-B898A9ECCCE5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10F87D8D-D142-4D5D-B2BD-E9E47E08EAFC}" type="pres">
      <dgm:prSet presAssocID="{F3CE03A3-F168-452E-A652-37916C501E2C}" presName="nodeRect" presStyleLbl="alignNode1" presStyleIdx="1" presStyleCnt="5">
        <dgm:presLayoutVars>
          <dgm:bulletEnabled val="1"/>
        </dgm:presLayoutVars>
      </dgm:prSet>
      <dgm:spPr/>
    </dgm:pt>
    <dgm:pt modelId="{BA1A2462-3C80-49B9-A4C8-F8131EEA033B}" type="pres">
      <dgm:prSet presAssocID="{0D1B122E-0239-4351-91A5-B898A9ECCCE5}" presName="sibTrans" presStyleCnt="0"/>
      <dgm:spPr/>
    </dgm:pt>
    <dgm:pt modelId="{E77B2C73-129D-4B8F-A685-25FFEC904FC2}" type="pres">
      <dgm:prSet presAssocID="{AA0C214E-FB44-4ED6-912F-ECB7CFA5D332}" presName="compositeNode" presStyleCnt="0">
        <dgm:presLayoutVars>
          <dgm:bulletEnabled val="1"/>
        </dgm:presLayoutVars>
      </dgm:prSet>
      <dgm:spPr/>
    </dgm:pt>
    <dgm:pt modelId="{7F8C52A5-9E91-4E8B-B4AF-21F06C23A46D}" type="pres">
      <dgm:prSet presAssocID="{AA0C214E-FB44-4ED6-912F-ECB7CFA5D332}" presName="bgRect" presStyleLbl="alignNode1" presStyleIdx="2" presStyleCnt="5"/>
      <dgm:spPr/>
    </dgm:pt>
    <dgm:pt modelId="{02B24C11-F6CE-4C9F-8EA2-9C76258F9D08}" type="pres">
      <dgm:prSet presAssocID="{8EC173F7-0084-451A-95C7-A3A75327D711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0C20F7B7-AF90-4D48-82C3-1C2157E7D1F4}" type="pres">
      <dgm:prSet presAssocID="{AA0C214E-FB44-4ED6-912F-ECB7CFA5D332}" presName="nodeRect" presStyleLbl="alignNode1" presStyleIdx="2" presStyleCnt="5">
        <dgm:presLayoutVars>
          <dgm:bulletEnabled val="1"/>
        </dgm:presLayoutVars>
      </dgm:prSet>
      <dgm:spPr/>
    </dgm:pt>
    <dgm:pt modelId="{F4154440-B609-495C-9249-AF22E4330137}" type="pres">
      <dgm:prSet presAssocID="{8EC173F7-0084-451A-95C7-A3A75327D711}" presName="sibTrans" presStyleCnt="0"/>
      <dgm:spPr/>
    </dgm:pt>
    <dgm:pt modelId="{29ABD7F1-F59A-4A58-84C0-5ABEDD6B3609}" type="pres">
      <dgm:prSet presAssocID="{FCAA475D-EC06-41AE-ACFE-BAD2A0B6FB31}" presName="compositeNode" presStyleCnt="0">
        <dgm:presLayoutVars>
          <dgm:bulletEnabled val="1"/>
        </dgm:presLayoutVars>
      </dgm:prSet>
      <dgm:spPr/>
    </dgm:pt>
    <dgm:pt modelId="{CD1C9EC1-BD53-4BF6-A2E6-2FF554BCCA43}" type="pres">
      <dgm:prSet presAssocID="{FCAA475D-EC06-41AE-ACFE-BAD2A0B6FB31}" presName="bgRect" presStyleLbl="alignNode1" presStyleIdx="3" presStyleCnt="5"/>
      <dgm:spPr/>
    </dgm:pt>
    <dgm:pt modelId="{B2326C16-C2E3-4F6C-90A9-D1ECC70DB038}" type="pres">
      <dgm:prSet presAssocID="{4012EBC1-35AF-40D4-BA11-F48546BCE04C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0530EB97-9EB6-4698-8C19-A997E4F4C402}" type="pres">
      <dgm:prSet presAssocID="{FCAA475D-EC06-41AE-ACFE-BAD2A0B6FB31}" presName="nodeRect" presStyleLbl="alignNode1" presStyleIdx="3" presStyleCnt="5">
        <dgm:presLayoutVars>
          <dgm:bulletEnabled val="1"/>
        </dgm:presLayoutVars>
      </dgm:prSet>
      <dgm:spPr/>
    </dgm:pt>
    <dgm:pt modelId="{137EFC60-1D5F-4AFB-8D81-EE3AB5140227}" type="pres">
      <dgm:prSet presAssocID="{4012EBC1-35AF-40D4-BA11-F48546BCE04C}" presName="sibTrans" presStyleCnt="0"/>
      <dgm:spPr/>
    </dgm:pt>
    <dgm:pt modelId="{6B3EE887-C685-4C26-9357-3941EA86DCBC}" type="pres">
      <dgm:prSet presAssocID="{486F4B85-310C-460C-AC8B-BC715BA0AE85}" presName="compositeNode" presStyleCnt="0">
        <dgm:presLayoutVars>
          <dgm:bulletEnabled val="1"/>
        </dgm:presLayoutVars>
      </dgm:prSet>
      <dgm:spPr/>
    </dgm:pt>
    <dgm:pt modelId="{183CC516-9839-4691-AC29-CB52A1E2050A}" type="pres">
      <dgm:prSet presAssocID="{486F4B85-310C-460C-AC8B-BC715BA0AE85}" presName="bgRect" presStyleLbl="alignNode1" presStyleIdx="4" presStyleCnt="5"/>
      <dgm:spPr/>
    </dgm:pt>
    <dgm:pt modelId="{5B6D7EFB-B012-48DA-9729-945740A108FA}" type="pres">
      <dgm:prSet presAssocID="{A441C07E-8EA0-47FE-8058-CF9D3672ECCB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03C7C5D3-FCD2-41D3-B1D5-14E868AEDD52}" type="pres">
      <dgm:prSet presAssocID="{486F4B85-310C-460C-AC8B-BC715BA0AE85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55E1F818-10D8-423E-81C6-E45E8947256C}" srcId="{B9A48837-A905-45AB-8A01-6DB7065CA9C6}" destId="{AACB449B-3ECC-4282-A589-8B41506DB4C1}" srcOrd="0" destOrd="0" parTransId="{E2A3FF7B-C0AC-4CCD-B166-0979D5919E47}" sibTransId="{4D87C541-F9BA-4607-9DD3-B1F8F3EB3200}"/>
    <dgm:cxn modelId="{01E9E719-91FB-4C17-AADF-352A76471536}" type="presOf" srcId="{486F4B85-310C-460C-AC8B-BC715BA0AE85}" destId="{183CC516-9839-4691-AC29-CB52A1E2050A}" srcOrd="0" destOrd="0" presId="urn:microsoft.com/office/officeart/2016/7/layout/LinearBlockProcessNumbered"/>
    <dgm:cxn modelId="{9A756720-C620-4B54-8D72-AA3BB23935CD}" type="presOf" srcId="{8EC173F7-0084-451A-95C7-A3A75327D711}" destId="{02B24C11-F6CE-4C9F-8EA2-9C76258F9D08}" srcOrd="0" destOrd="0" presId="urn:microsoft.com/office/officeart/2016/7/layout/LinearBlockProcessNumbered"/>
    <dgm:cxn modelId="{10B45828-D4F3-47F9-A716-810067A7A1A8}" type="presOf" srcId="{FCAA475D-EC06-41AE-ACFE-BAD2A0B6FB31}" destId="{CD1C9EC1-BD53-4BF6-A2E6-2FF554BCCA43}" srcOrd="0" destOrd="0" presId="urn:microsoft.com/office/officeart/2016/7/layout/LinearBlockProcessNumbered"/>
    <dgm:cxn modelId="{2B8D492E-DCAD-4B4C-8DAD-277736D6B38A}" type="presOf" srcId="{AACB449B-3ECC-4282-A589-8B41506DB4C1}" destId="{7E08B92C-EC29-425C-9FE3-E369E8953E00}" srcOrd="0" destOrd="0" presId="urn:microsoft.com/office/officeart/2016/7/layout/LinearBlockProcessNumbered"/>
    <dgm:cxn modelId="{09150235-0A10-47BD-B6D2-E8DE0627F0B4}" type="presOf" srcId="{F3CE03A3-F168-452E-A652-37916C501E2C}" destId="{184C856D-3A41-4FA6-B480-E20AE30552B7}" srcOrd="0" destOrd="0" presId="urn:microsoft.com/office/officeart/2016/7/layout/LinearBlockProcessNumbered"/>
    <dgm:cxn modelId="{7236224D-FFAB-406A-B74D-DCF456CCD62C}" srcId="{B9A48837-A905-45AB-8A01-6DB7065CA9C6}" destId="{FCAA475D-EC06-41AE-ACFE-BAD2A0B6FB31}" srcOrd="3" destOrd="0" parTransId="{C0A52550-ADF7-49B2-80E3-31A5D618A9EA}" sibTransId="{4012EBC1-35AF-40D4-BA11-F48546BCE04C}"/>
    <dgm:cxn modelId="{FCBCED6F-EA2C-48D4-988B-3A564A7239EE}" type="presOf" srcId="{F3CE03A3-F168-452E-A652-37916C501E2C}" destId="{10F87D8D-D142-4D5D-B2BD-E9E47E08EAFC}" srcOrd="1" destOrd="0" presId="urn:microsoft.com/office/officeart/2016/7/layout/LinearBlockProcessNumbered"/>
    <dgm:cxn modelId="{4DDE2B50-2C36-40BE-A827-7C44603F6F6C}" type="presOf" srcId="{AA0C214E-FB44-4ED6-912F-ECB7CFA5D332}" destId="{7F8C52A5-9E91-4E8B-B4AF-21F06C23A46D}" srcOrd="0" destOrd="0" presId="urn:microsoft.com/office/officeart/2016/7/layout/LinearBlockProcessNumbered"/>
    <dgm:cxn modelId="{4E9B3A78-44F0-4CAF-AF59-114C179B07BC}" type="presOf" srcId="{4D87C541-F9BA-4607-9DD3-B1F8F3EB3200}" destId="{78DC09B8-FF24-42AD-A3F6-549BFB40972D}" srcOrd="0" destOrd="0" presId="urn:microsoft.com/office/officeart/2016/7/layout/LinearBlockProcessNumbered"/>
    <dgm:cxn modelId="{BA1CCF7A-B77D-4C04-AA89-F99C0D6E19F3}" type="presOf" srcId="{FCAA475D-EC06-41AE-ACFE-BAD2A0B6FB31}" destId="{0530EB97-9EB6-4698-8C19-A997E4F4C402}" srcOrd="1" destOrd="0" presId="urn:microsoft.com/office/officeart/2016/7/layout/LinearBlockProcessNumbered"/>
    <dgm:cxn modelId="{4DB3337E-D8C9-457C-92F1-B1D36F80CD5C}" type="presOf" srcId="{A441C07E-8EA0-47FE-8058-CF9D3672ECCB}" destId="{5B6D7EFB-B012-48DA-9729-945740A108FA}" srcOrd="0" destOrd="0" presId="urn:microsoft.com/office/officeart/2016/7/layout/LinearBlockProcessNumbered"/>
    <dgm:cxn modelId="{1DB29C9A-085C-45D2-836C-4C58C7381996}" type="presOf" srcId="{AA0C214E-FB44-4ED6-912F-ECB7CFA5D332}" destId="{0C20F7B7-AF90-4D48-82C3-1C2157E7D1F4}" srcOrd="1" destOrd="0" presId="urn:microsoft.com/office/officeart/2016/7/layout/LinearBlockProcessNumbered"/>
    <dgm:cxn modelId="{654FE4AA-BBE7-4861-9DFB-F5D677472645}" type="presOf" srcId="{486F4B85-310C-460C-AC8B-BC715BA0AE85}" destId="{03C7C5D3-FCD2-41D3-B1D5-14E868AEDD52}" srcOrd="1" destOrd="0" presId="urn:microsoft.com/office/officeart/2016/7/layout/LinearBlockProcessNumbered"/>
    <dgm:cxn modelId="{B8EA00D3-FC66-41EC-8CBA-E9F21A015F2E}" srcId="{B9A48837-A905-45AB-8A01-6DB7065CA9C6}" destId="{AA0C214E-FB44-4ED6-912F-ECB7CFA5D332}" srcOrd="2" destOrd="0" parTransId="{E5D1B9E3-0993-416F-90B7-64F2453EE23A}" sibTransId="{8EC173F7-0084-451A-95C7-A3A75327D711}"/>
    <dgm:cxn modelId="{2C58ACD6-A05F-48C5-AC99-FD2CA2F1487D}" srcId="{B9A48837-A905-45AB-8A01-6DB7065CA9C6}" destId="{F3CE03A3-F168-452E-A652-37916C501E2C}" srcOrd="1" destOrd="0" parTransId="{0C94FBED-FA4A-4C2C-8B52-793D1F7E870F}" sibTransId="{0D1B122E-0239-4351-91A5-B898A9ECCCE5}"/>
    <dgm:cxn modelId="{633B5ADD-D397-44B7-AD74-C7DFC2A4B574}" type="presOf" srcId="{4012EBC1-35AF-40D4-BA11-F48546BCE04C}" destId="{B2326C16-C2E3-4F6C-90A9-D1ECC70DB038}" srcOrd="0" destOrd="0" presId="urn:microsoft.com/office/officeart/2016/7/layout/LinearBlockProcessNumbered"/>
    <dgm:cxn modelId="{F6C0EADE-8615-4062-9FD4-8ED9B1BE951F}" type="presOf" srcId="{AACB449B-3ECC-4282-A589-8B41506DB4C1}" destId="{3E77441C-E6F4-4C71-94A7-02CE2C0C4C4B}" srcOrd="1" destOrd="0" presId="urn:microsoft.com/office/officeart/2016/7/layout/LinearBlockProcessNumbered"/>
    <dgm:cxn modelId="{C94E5BE9-B3BE-4F40-8ACF-F2E835CE17F2}" type="presOf" srcId="{0D1B122E-0239-4351-91A5-B898A9ECCCE5}" destId="{0E8D268F-40DC-4271-BBDB-51828E36A5DB}" srcOrd="0" destOrd="0" presId="urn:microsoft.com/office/officeart/2016/7/layout/LinearBlockProcessNumbered"/>
    <dgm:cxn modelId="{8B67A6F5-3800-4E6E-AF7D-284D6DD64AB2}" type="presOf" srcId="{B9A48837-A905-45AB-8A01-6DB7065CA9C6}" destId="{0B7121E3-8ECE-406F-A10F-996383B17F5F}" srcOrd="0" destOrd="0" presId="urn:microsoft.com/office/officeart/2016/7/layout/LinearBlockProcessNumbered"/>
    <dgm:cxn modelId="{515D82FB-CDC5-4530-8BAD-E1AD4BB245DD}" srcId="{B9A48837-A905-45AB-8A01-6DB7065CA9C6}" destId="{486F4B85-310C-460C-AC8B-BC715BA0AE85}" srcOrd="4" destOrd="0" parTransId="{69CC4D51-A1CB-415D-9E6E-7867AE285571}" sibTransId="{A441C07E-8EA0-47FE-8058-CF9D3672ECCB}"/>
    <dgm:cxn modelId="{55BD370D-EE00-4B16-A88E-840FF33B8621}" type="presParOf" srcId="{0B7121E3-8ECE-406F-A10F-996383B17F5F}" destId="{54F324CE-4CBA-4E34-A316-8A1D9E8AE9A4}" srcOrd="0" destOrd="0" presId="urn:microsoft.com/office/officeart/2016/7/layout/LinearBlockProcessNumbered"/>
    <dgm:cxn modelId="{35156713-2862-420A-ADA9-9C087FFF73D4}" type="presParOf" srcId="{54F324CE-4CBA-4E34-A316-8A1D9E8AE9A4}" destId="{7E08B92C-EC29-425C-9FE3-E369E8953E00}" srcOrd="0" destOrd="0" presId="urn:microsoft.com/office/officeart/2016/7/layout/LinearBlockProcessNumbered"/>
    <dgm:cxn modelId="{95254ECD-4D6A-437B-B9B6-AB18EA953987}" type="presParOf" srcId="{54F324CE-4CBA-4E34-A316-8A1D9E8AE9A4}" destId="{78DC09B8-FF24-42AD-A3F6-549BFB40972D}" srcOrd="1" destOrd="0" presId="urn:microsoft.com/office/officeart/2016/7/layout/LinearBlockProcessNumbered"/>
    <dgm:cxn modelId="{1FF19F97-425E-4655-A988-1D480788A95F}" type="presParOf" srcId="{54F324CE-4CBA-4E34-A316-8A1D9E8AE9A4}" destId="{3E77441C-E6F4-4C71-94A7-02CE2C0C4C4B}" srcOrd="2" destOrd="0" presId="urn:microsoft.com/office/officeart/2016/7/layout/LinearBlockProcessNumbered"/>
    <dgm:cxn modelId="{E023BE5C-44A2-4313-B2CB-3AD8555530F9}" type="presParOf" srcId="{0B7121E3-8ECE-406F-A10F-996383B17F5F}" destId="{07100804-78A5-49EA-B7F0-796AF8478E60}" srcOrd="1" destOrd="0" presId="urn:microsoft.com/office/officeart/2016/7/layout/LinearBlockProcessNumbered"/>
    <dgm:cxn modelId="{60E975D5-3569-4ED1-AC7A-F2750BB30797}" type="presParOf" srcId="{0B7121E3-8ECE-406F-A10F-996383B17F5F}" destId="{1253EE3C-D808-47FE-BA4B-C3A70247992D}" srcOrd="2" destOrd="0" presId="urn:microsoft.com/office/officeart/2016/7/layout/LinearBlockProcessNumbered"/>
    <dgm:cxn modelId="{FC072EEC-009C-4A31-B2F3-49D29D7B6880}" type="presParOf" srcId="{1253EE3C-D808-47FE-BA4B-C3A70247992D}" destId="{184C856D-3A41-4FA6-B480-E20AE30552B7}" srcOrd="0" destOrd="0" presId="urn:microsoft.com/office/officeart/2016/7/layout/LinearBlockProcessNumbered"/>
    <dgm:cxn modelId="{284C4FE6-F9B5-449F-9CB0-858168751008}" type="presParOf" srcId="{1253EE3C-D808-47FE-BA4B-C3A70247992D}" destId="{0E8D268F-40DC-4271-BBDB-51828E36A5DB}" srcOrd="1" destOrd="0" presId="urn:microsoft.com/office/officeart/2016/7/layout/LinearBlockProcessNumbered"/>
    <dgm:cxn modelId="{B8B3A5F1-5605-4173-8CC0-B3A91BBF1C17}" type="presParOf" srcId="{1253EE3C-D808-47FE-BA4B-C3A70247992D}" destId="{10F87D8D-D142-4D5D-B2BD-E9E47E08EAFC}" srcOrd="2" destOrd="0" presId="urn:microsoft.com/office/officeart/2016/7/layout/LinearBlockProcessNumbered"/>
    <dgm:cxn modelId="{A83E090D-4E68-42C4-969C-3B3A4604BD09}" type="presParOf" srcId="{0B7121E3-8ECE-406F-A10F-996383B17F5F}" destId="{BA1A2462-3C80-49B9-A4C8-F8131EEA033B}" srcOrd="3" destOrd="0" presId="urn:microsoft.com/office/officeart/2016/7/layout/LinearBlockProcessNumbered"/>
    <dgm:cxn modelId="{E0C5B63B-A01E-4869-8CCA-F0C871FBAD66}" type="presParOf" srcId="{0B7121E3-8ECE-406F-A10F-996383B17F5F}" destId="{E77B2C73-129D-4B8F-A685-25FFEC904FC2}" srcOrd="4" destOrd="0" presId="urn:microsoft.com/office/officeart/2016/7/layout/LinearBlockProcessNumbered"/>
    <dgm:cxn modelId="{C8081D31-F028-49EF-B064-CFFAE96A250B}" type="presParOf" srcId="{E77B2C73-129D-4B8F-A685-25FFEC904FC2}" destId="{7F8C52A5-9E91-4E8B-B4AF-21F06C23A46D}" srcOrd="0" destOrd="0" presId="urn:microsoft.com/office/officeart/2016/7/layout/LinearBlockProcessNumbered"/>
    <dgm:cxn modelId="{9D9D23EC-9035-4D5B-BEB6-AAF567D90358}" type="presParOf" srcId="{E77B2C73-129D-4B8F-A685-25FFEC904FC2}" destId="{02B24C11-F6CE-4C9F-8EA2-9C76258F9D08}" srcOrd="1" destOrd="0" presId="urn:microsoft.com/office/officeart/2016/7/layout/LinearBlockProcessNumbered"/>
    <dgm:cxn modelId="{D709879F-56DC-4B63-B90E-82C0C0ADC6D3}" type="presParOf" srcId="{E77B2C73-129D-4B8F-A685-25FFEC904FC2}" destId="{0C20F7B7-AF90-4D48-82C3-1C2157E7D1F4}" srcOrd="2" destOrd="0" presId="urn:microsoft.com/office/officeart/2016/7/layout/LinearBlockProcessNumbered"/>
    <dgm:cxn modelId="{0A54A536-A864-42B4-B04F-A63EA228AAC3}" type="presParOf" srcId="{0B7121E3-8ECE-406F-A10F-996383B17F5F}" destId="{F4154440-B609-495C-9249-AF22E4330137}" srcOrd="5" destOrd="0" presId="urn:microsoft.com/office/officeart/2016/7/layout/LinearBlockProcessNumbered"/>
    <dgm:cxn modelId="{CDB1359C-B692-4BCC-B0AC-F1D71374561A}" type="presParOf" srcId="{0B7121E3-8ECE-406F-A10F-996383B17F5F}" destId="{29ABD7F1-F59A-4A58-84C0-5ABEDD6B3609}" srcOrd="6" destOrd="0" presId="urn:microsoft.com/office/officeart/2016/7/layout/LinearBlockProcessNumbered"/>
    <dgm:cxn modelId="{31EAD3D8-2ABD-46DE-BB26-8805C90FBBAA}" type="presParOf" srcId="{29ABD7F1-F59A-4A58-84C0-5ABEDD6B3609}" destId="{CD1C9EC1-BD53-4BF6-A2E6-2FF554BCCA43}" srcOrd="0" destOrd="0" presId="urn:microsoft.com/office/officeart/2016/7/layout/LinearBlockProcessNumbered"/>
    <dgm:cxn modelId="{A73FA025-8105-4A13-9CDA-F0C669C518FD}" type="presParOf" srcId="{29ABD7F1-F59A-4A58-84C0-5ABEDD6B3609}" destId="{B2326C16-C2E3-4F6C-90A9-D1ECC70DB038}" srcOrd="1" destOrd="0" presId="urn:microsoft.com/office/officeart/2016/7/layout/LinearBlockProcessNumbered"/>
    <dgm:cxn modelId="{1F63B248-0627-4D58-934E-A97F9BE58CE8}" type="presParOf" srcId="{29ABD7F1-F59A-4A58-84C0-5ABEDD6B3609}" destId="{0530EB97-9EB6-4698-8C19-A997E4F4C402}" srcOrd="2" destOrd="0" presId="urn:microsoft.com/office/officeart/2016/7/layout/LinearBlockProcessNumbered"/>
    <dgm:cxn modelId="{4980D94B-FD11-4011-9C2B-08578FD13575}" type="presParOf" srcId="{0B7121E3-8ECE-406F-A10F-996383B17F5F}" destId="{137EFC60-1D5F-4AFB-8D81-EE3AB5140227}" srcOrd="7" destOrd="0" presId="urn:microsoft.com/office/officeart/2016/7/layout/LinearBlockProcessNumbered"/>
    <dgm:cxn modelId="{D094CA8A-CEA7-4AAA-ADDB-40191B6ECCAB}" type="presParOf" srcId="{0B7121E3-8ECE-406F-A10F-996383B17F5F}" destId="{6B3EE887-C685-4C26-9357-3941EA86DCBC}" srcOrd="8" destOrd="0" presId="urn:microsoft.com/office/officeart/2016/7/layout/LinearBlockProcessNumbered"/>
    <dgm:cxn modelId="{8412A2D7-F75B-41A9-83D9-3C8E319BF61A}" type="presParOf" srcId="{6B3EE887-C685-4C26-9357-3941EA86DCBC}" destId="{183CC516-9839-4691-AC29-CB52A1E2050A}" srcOrd="0" destOrd="0" presId="urn:microsoft.com/office/officeart/2016/7/layout/LinearBlockProcessNumbered"/>
    <dgm:cxn modelId="{2FE71FEE-9323-4632-8F75-4BD9BB86DB35}" type="presParOf" srcId="{6B3EE887-C685-4C26-9357-3941EA86DCBC}" destId="{5B6D7EFB-B012-48DA-9729-945740A108FA}" srcOrd="1" destOrd="0" presId="urn:microsoft.com/office/officeart/2016/7/layout/LinearBlockProcessNumbered"/>
    <dgm:cxn modelId="{C5FA47D3-704D-45CA-A778-F533461F3EA0}" type="presParOf" srcId="{6B3EE887-C685-4C26-9357-3941EA86DCBC}" destId="{03C7C5D3-FCD2-41D3-B1D5-14E868AEDD52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8B92C-EC29-425C-9FE3-E369E8953E00}">
      <dsp:nvSpPr>
        <dsp:cNvPr id="0" name=""/>
        <dsp:cNvSpPr/>
      </dsp:nvSpPr>
      <dsp:spPr>
        <a:xfrm>
          <a:off x="3955" y="1471234"/>
          <a:ext cx="1236574" cy="1483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0" rIns="12214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Desayuno: Tostada integral con tomate y yogur con manzana.</a:t>
          </a:r>
          <a:endParaRPr lang="en-US" sz="1100" kern="1200" dirty="0"/>
        </a:p>
      </dsp:txBody>
      <dsp:txXfrm>
        <a:off x="3955" y="2064790"/>
        <a:ext cx="1236574" cy="890333"/>
      </dsp:txXfrm>
    </dsp:sp>
    <dsp:sp modelId="{78DC09B8-FF24-42AD-A3F6-549BFB40972D}">
      <dsp:nvSpPr>
        <dsp:cNvPr id="0" name=""/>
        <dsp:cNvSpPr/>
      </dsp:nvSpPr>
      <dsp:spPr>
        <a:xfrm>
          <a:off x="3955" y="1471234"/>
          <a:ext cx="1236574" cy="5935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165100" rIns="122146" bIns="1651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01</a:t>
          </a:r>
        </a:p>
      </dsp:txBody>
      <dsp:txXfrm>
        <a:off x="3955" y="1471234"/>
        <a:ext cx="1236574" cy="593555"/>
      </dsp:txXfrm>
    </dsp:sp>
    <dsp:sp modelId="{184C856D-3A41-4FA6-B480-E20AE30552B7}">
      <dsp:nvSpPr>
        <dsp:cNvPr id="0" name=""/>
        <dsp:cNvSpPr/>
      </dsp:nvSpPr>
      <dsp:spPr>
        <a:xfrm>
          <a:off x="1339456" y="1471234"/>
          <a:ext cx="1236574" cy="1483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0" rIns="12214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Media mañana: Fresas.</a:t>
          </a:r>
          <a:endParaRPr lang="en-US" sz="1100" kern="1200" dirty="0"/>
        </a:p>
      </dsp:txBody>
      <dsp:txXfrm>
        <a:off x="1339456" y="2064790"/>
        <a:ext cx="1236574" cy="890333"/>
      </dsp:txXfrm>
    </dsp:sp>
    <dsp:sp modelId="{0E8D268F-40DC-4271-BBDB-51828E36A5DB}">
      <dsp:nvSpPr>
        <dsp:cNvPr id="0" name=""/>
        <dsp:cNvSpPr/>
      </dsp:nvSpPr>
      <dsp:spPr>
        <a:xfrm>
          <a:off x="1339456" y="1471234"/>
          <a:ext cx="1236574" cy="5935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165100" rIns="122146" bIns="1651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02</a:t>
          </a:r>
        </a:p>
      </dsp:txBody>
      <dsp:txXfrm>
        <a:off x="1339456" y="1471234"/>
        <a:ext cx="1236574" cy="593555"/>
      </dsp:txXfrm>
    </dsp:sp>
    <dsp:sp modelId="{7F8C52A5-9E91-4E8B-B4AF-21F06C23A46D}">
      <dsp:nvSpPr>
        <dsp:cNvPr id="0" name=""/>
        <dsp:cNvSpPr/>
      </dsp:nvSpPr>
      <dsp:spPr>
        <a:xfrm>
          <a:off x="2674957" y="1471234"/>
          <a:ext cx="1236574" cy="1483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0" rIns="12214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Comida: Ensalada </a:t>
          </a:r>
          <a:r>
            <a:rPr lang="es-ES" sz="1100" b="1" kern="1200"/>
            <a:t>de</a:t>
          </a:r>
          <a:r>
            <a:rPr lang="es-ES" sz="1100" kern="1200"/>
            <a:t> aguacate, mango y salmón. Merluza a la vinagreta.</a:t>
          </a:r>
          <a:endParaRPr lang="en-US" sz="1100" kern="1200"/>
        </a:p>
      </dsp:txBody>
      <dsp:txXfrm>
        <a:off x="2674957" y="2064790"/>
        <a:ext cx="1236574" cy="890333"/>
      </dsp:txXfrm>
    </dsp:sp>
    <dsp:sp modelId="{02B24C11-F6CE-4C9F-8EA2-9C76258F9D08}">
      <dsp:nvSpPr>
        <dsp:cNvPr id="0" name=""/>
        <dsp:cNvSpPr/>
      </dsp:nvSpPr>
      <dsp:spPr>
        <a:xfrm>
          <a:off x="2674957" y="1471234"/>
          <a:ext cx="1236574" cy="5935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165100" rIns="122146" bIns="1651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03</a:t>
          </a:r>
        </a:p>
      </dsp:txBody>
      <dsp:txXfrm>
        <a:off x="2674957" y="1471234"/>
        <a:ext cx="1236574" cy="593555"/>
      </dsp:txXfrm>
    </dsp:sp>
    <dsp:sp modelId="{CD1C9EC1-BD53-4BF6-A2E6-2FF554BCCA43}">
      <dsp:nvSpPr>
        <dsp:cNvPr id="0" name=""/>
        <dsp:cNvSpPr/>
      </dsp:nvSpPr>
      <dsp:spPr>
        <a:xfrm>
          <a:off x="4010457" y="1471234"/>
          <a:ext cx="1236574" cy="14838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0" rIns="12214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Media tarde: Yogur desnatado con compota </a:t>
          </a:r>
          <a:r>
            <a:rPr lang="es-ES" sz="1100" b="1" kern="1200"/>
            <a:t>de</a:t>
          </a:r>
          <a:r>
            <a:rPr lang="es-ES" sz="1100" kern="1200"/>
            <a:t> manzana.</a:t>
          </a:r>
          <a:endParaRPr lang="en-US" sz="1100" kern="1200"/>
        </a:p>
      </dsp:txBody>
      <dsp:txXfrm>
        <a:off x="4010457" y="2064790"/>
        <a:ext cx="1236574" cy="890333"/>
      </dsp:txXfrm>
    </dsp:sp>
    <dsp:sp modelId="{B2326C16-C2E3-4F6C-90A9-D1ECC70DB038}">
      <dsp:nvSpPr>
        <dsp:cNvPr id="0" name=""/>
        <dsp:cNvSpPr/>
      </dsp:nvSpPr>
      <dsp:spPr>
        <a:xfrm>
          <a:off x="4010457" y="1471234"/>
          <a:ext cx="1236574" cy="5935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165100" rIns="122146" bIns="1651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04</a:t>
          </a:r>
        </a:p>
      </dsp:txBody>
      <dsp:txXfrm>
        <a:off x="4010457" y="1471234"/>
        <a:ext cx="1236574" cy="593555"/>
      </dsp:txXfrm>
    </dsp:sp>
    <dsp:sp modelId="{183CC516-9839-4691-AC29-CB52A1E2050A}">
      <dsp:nvSpPr>
        <dsp:cNvPr id="0" name=""/>
        <dsp:cNvSpPr/>
      </dsp:nvSpPr>
      <dsp:spPr>
        <a:xfrm>
          <a:off x="5345958" y="1471234"/>
          <a:ext cx="1236574" cy="14838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0" rIns="122146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Cena: Menestra </a:t>
          </a:r>
          <a:r>
            <a:rPr lang="es-ES" sz="1100" b="1" kern="1200"/>
            <a:t>de</a:t>
          </a:r>
          <a:r>
            <a:rPr lang="es-ES" sz="1100" kern="1200"/>
            <a:t> verduras. Albóndigas </a:t>
          </a:r>
          <a:r>
            <a:rPr lang="es-ES" sz="1100" b="1" kern="1200"/>
            <a:t>de</a:t>
          </a:r>
          <a:r>
            <a:rPr lang="es-ES" sz="1100" kern="1200"/>
            <a:t> ternera al horno. Kiwi.</a:t>
          </a:r>
          <a:endParaRPr lang="en-US" sz="1100" kern="1200"/>
        </a:p>
      </dsp:txBody>
      <dsp:txXfrm>
        <a:off x="5345958" y="2064790"/>
        <a:ext cx="1236574" cy="890333"/>
      </dsp:txXfrm>
    </dsp:sp>
    <dsp:sp modelId="{5B6D7EFB-B012-48DA-9729-945740A108FA}">
      <dsp:nvSpPr>
        <dsp:cNvPr id="0" name=""/>
        <dsp:cNvSpPr/>
      </dsp:nvSpPr>
      <dsp:spPr>
        <a:xfrm>
          <a:off x="5345958" y="1471234"/>
          <a:ext cx="1236574" cy="5935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2146" tIns="165100" rIns="122146" bIns="1651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05</a:t>
          </a:r>
        </a:p>
      </dsp:txBody>
      <dsp:txXfrm>
        <a:off x="5345958" y="1471234"/>
        <a:ext cx="1236574" cy="593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707F4-EC85-46C0-A7B3-E34C82B2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3A921D-1F58-435B-ADFB-6009C9D51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A5682D-06D7-47E9-8A02-83B068F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7B5795-BC3C-409A-9FA6-5834E875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A532AA-28C7-4FB1-839B-7ACE5F4A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17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07729-B826-430D-B961-747D1660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6270CE-52A9-4879-9187-B0599F862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357703-87F7-4182-A04B-B5B523055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A05C1A-1F4F-491E-A3C3-95486E0D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0D450E-A7AE-48E2-8C6B-47F67412F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48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C98FC0-BEAD-4ECB-8B46-EF1CCB26D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0400E-1353-4E1A-8A08-DA787886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28D6CD-5EDF-4E23-9DE0-6E7723E2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0452EF-E0B1-486C-9826-9F3CEAB5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F93F7E-2AB2-4CFE-BE4B-4E4687FC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38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9EEFD-E4F9-4B03-B130-29BCAF13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F9FF5-4525-485D-ACFA-651A8BF77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C69822-7B58-4CDD-9815-F183C758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28466-CEA5-4D0C-9A67-C61008FB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234E96-5DA9-4B77-8B79-5B85B21E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0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F8E1E-FBBF-4843-B261-8B11CBB8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07592A-A129-4CCC-94FA-F65A06A87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F80BE6-DCCE-4028-B845-4A52C997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13E76-A952-4610-A4BB-3A80D3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9508F7-0723-4E30-9102-7A36DD51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19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9EE86-E930-4D1A-90AB-C85A9781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2102A6-56E5-4009-BC86-9492EFC71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94D0E6-2A45-44CC-83F4-9602F055D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9EE746-D6F4-4B7D-A847-9709E525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CBBC03-BDE3-4AD9-BFCE-07190BC1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668851-9D7A-452A-8358-3C433173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85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CD4A7-32CB-4482-A903-9187605A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EA7EC9-C857-4A5C-BBE3-F366ABD3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2AFE6B-6189-45BD-8AB1-F199F8617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2FFCF7-B7C6-4F86-9E45-5FD4F306A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3E0C48-8C0B-4B39-B10C-4E455BB78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6BF450-E6D6-4A7C-9EBA-77A832BE4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9FA715-4ECD-4FCE-9F50-1BA4813F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6E54D3-A9D4-4A5F-8E88-9D32CA1C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98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769CD-ABE9-4B6F-9E3A-1CAEE422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50D99A-50F8-44BB-935A-DFDE71A7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AAFD9C-21E1-4B5D-857D-78F1412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42EE3A-DF49-4799-A533-288C69B0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09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9819C1-444C-44DD-832D-82CDCEA3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77FFF8-C637-4199-ACC2-D524ADB4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4458CC-4117-49C5-BC85-5FEF1952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6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EBA95-8D4B-44EC-AF47-FA7FA16B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DE80D3-50DF-4A20-BC67-32587CD04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F2AFF6-330D-41C9-BD6F-86F6FB7E5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5535F1-A86B-4BAC-B100-DD88D2A9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9AABA-A75D-4BD0-B8C2-5916A218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A6AF34-29B9-4ED9-8EE5-FC0EA70C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6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C3936-E574-4815-803D-FB3606FF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BF8A7F-2D52-4B68-B3DD-66B2B641C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43D62F-9AE2-4A7C-989D-76342B406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E62A6B-7ACA-4E42-A096-B33D50D1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C106D-6C8B-46AC-A993-8B0999B8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54ACC5-B93B-4763-9D47-4F4DA4BF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5B76DF-DF5B-43EF-977F-508F4378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B7E9B-CB38-46C3-9138-0080E2D31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6E3616-BDE1-4813-944E-3E1951849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DF68-49BF-42F5-905E-8F9E19AA3490}" type="datetimeFigureOut">
              <a:rPr lang="es-ES" smtClean="0"/>
              <a:t>16/02/2020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B4A1D4-D2F4-47C8-B57A-2903660CD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FAD571-576F-4EB7-B716-8B642058C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F9536-2BA7-44DB-B726-4E8CC882D8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7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EC4A8B8-AD24-49C9-9924-ECF7C2F6D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FRUTAS Y HORTALIZAS.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989-F54F-4B58-98D2-BE64DEE56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fotos de los nutrientes de fruta y verduras">
            <a:extLst>
              <a:ext uri="{FF2B5EF4-FFF2-40B4-BE49-F238E27FC236}">
                <a16:creationId xmlns:a16="http://schemas.microsoft.com/office/drawing/2014/main" id="{E07C5C94-2FB5-4C92-8CF4-0F7D8EA401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6" r="17085" b="-1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30" name="Freeform: Shape 136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C4A8B8-AD24-49C9-9924-ECF7C2F6D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1436" y="1396289"/>
            <a:ext cx="481995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B3989-F54F-4B58-98D2-BE64DEE56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1435" y="2871982"/>
            <a:ext cx="4819951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/>
              <a:t>¿Que nutrientes nos aportan?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/>
              <a:t>Son bajas en calorías ,contienen gran cantidad de vitaminas hidro saludables como la vitamina C ,acido fólico ,etc.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81441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B07679-AAB4-44C2-BBD0-D63ACE35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447741"/>
            <a:ext cx="4278623" cy="1645919"/>
          </a:xfrm>
        </p:spPr>
        <p:txBody>
          <a:bodyPr>
            <a:normAutofit/>
          </a:bodyPr>
          <a:lstStyle/>
          <a:p>
            <a:r>
              <a:rPr lang="es-ES" sz="3700"/>
              <a:t>¿QUÉ FUNCION LLEVAN A CABO EN NUESTRO CUERPO?</a:t>
            </a: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810971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827416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825104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567451"/>
            <a:ext cx="1128382" cy="847206"/>
            <a:chOff x="5307830" y="325570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4F0304-8ADD-4E47-9688-402AA232E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912937"/>
            <a:ext cx="4741917" cy="3093546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Función biológica esenciales como la producción de proteínas, la descomposición de carbohidratos, etc.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endParaRPr lang="es-ES" sz="2400" dirty="0">
              <a:solidFill>
                <a:schemeClr val="bg1"/>
              </a:solidFill>
            </a:endParaRPr>
          </a:p>
          <a:p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38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339BB2-3027-45DC-93AA-16D255C6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823107"/>
            <a:ext cx="6430784" cy="34310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¿Cuántas veces debemos incluirlas en nuestra alimentación?.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AF8461-3087-4987-B3A6-DAC4960EB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744" y="2710737"/>
            <a:ext cx="2163584" cy="16557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consumo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minimo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es de 5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piezas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al Día y el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máximo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de 10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piezas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la dia.</a:t>
            </a:r>
          </a:p>
        </p:txBody>
      </p:sp>
    </p:spTree>
    <p:extLst>
      <p:ext uri="{BB962C8B-B14F-4D97-AF65-F5344CB8AC3E}">
        <p14:creationId xmlns:p14="http://schemas.microsoft.com/office/powerpoint/2010/main" val="762102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3FBFC-7A6C-46AF-A93B-31B1E46CA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s-ES" dirty="0"/>
              <a:t>Menú sano para un día</a:t>
            </a:r>
            <a:endParaRPr lang="es-E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01C8AC-1B23-41B3-911E-CEB17AB840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72" r="3160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9C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4A008A0-0905-4D8A-AAB2-83E69B41E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61805"/>
              </p:ext>
            </p:extLst>
          </p:nvPr>
        </p:nvGraphicFramePr>
        <p:xfrm>
          <a:off x="4965431" y="2115117"/>
          <a:ext cx="6586489" cy="4426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7835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3FBFC-7A6C-46AF-A93B-31B1E46CA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ES" sz="4000"/>
              <a:t>Pirámide alimentaria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027E6-E711-48C6-ACC6-69FC11321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endParaRPr lang="es-ES" sz="1800"/>
          </a:p>
          <a:p>
            <a:endParaRPr lang="es-ES" sz="1800"/>
          </a:p>
          <a:p>
            <a:endParaRPr lang="es-ES" sz="1800"/>
          </a:p>
          <a:p>
            <a:endParaRPr lang="es-ES" sz="1800"/>
          </a:p>
          <a:p>
            <a:endParaRPr lang="es-ES" sz="1800"/>
          </a:p>
        </p:txBody>
      </p:sp>
      <p:pic>
        <p:nvPicPr>
          <p:cNvPr id="3074" name="Picture 2" descr="Resultado de imagen de piramide alimenticia">
            <a:extLst>
              <a:ext uri="{FF2B5EF4-FFF2-40B4-BE49-F238E27FC236}">
                <a16:creationId xmlns:a16="http://schemas.microsoft.com/office/drawing/2014/main" id="{53C816D6-4B16-481B-B820-0F5F0CC42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9251" y="1280160"/>
            <a:ext cx="7045377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28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11350-F03B-4898-81BC-72D0DE91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dirty="0"/>
              <a:t>Hecho por: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2650E3-303F-49EC-949A-16F84DEF9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8800" dirty="0">
                <a:solidFill>
                  <a:srgbClr val="0070C0"/>
                </a:solidFill>
              </a:rPr>
              <a:t>Gonzalo</a:t>
            </a:r>
          </a:p>
          <a:p>
            <a:pPr algn="ctr"/>
            <a:r>
              <a:rPr lang="es-ES" sz="8800" dirty="0">
                <a:solidFill>
                  <a:srgbClr val="CC00CC"/>
                </a:solidFill>
              </a:rPr>
              <a:t>Carmen</a:t>
            </a:r>
          </a:p>
          <a:p>
            <a:pPr algn="ctr"/>
            <a:r>
              <a:rPr lang="es-ES" sz="8800" dirty="0">
                <a:solidFill>
                  <a:srgbClr val="FF00FF"/>
                </a:solidFill>
              </a:rPr>
              <a:t>Inés</a:t>
            </a:r>
          </a:p>
          <a:p>
            <a:pPr marL="0" indent="0"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604399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159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FRUTAS Y HORTALIZAS.</vt:lpstr>
      <vt:lpstr>.</vt:lpstr>
      <vt:lpstr>¿QUÉ FUNCION LLEVAN A CABO EN NUESTRO CUERPO?</vt:lpstr>
      <vt:lpstr>¿Cuántas veces debemos incluirlas en nuestra alimentación?.</vt:lpstr>
      <vt:lpstr>Menú sano para un día</vt:lpstr>
      <vt:lpstr>Pirámide alimentaria</vt:lpstr>
      <vt:lpstr>Hecho por: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FRUTAS Y HORTALIZAS.</dc:title>
  <dc:creator>David B</dc:creator>
  <cp:lastModifiedBy>David B</cp:lastModifiedBy>
  <cp:revision>7</cp:revision>
  <dcterms:created xsi:type="dcterms:W3CDTF">2020-02-15T16:30:24Z</dcterms:created>
  <dcterms:modified xsi:type="dcterms:W3CDTF">2020-02-16T12:25:17Z</dcterms:modified>
</cp:coreProperties>
</file>