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e2c61f038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e2c61f03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6e2c61f038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6e2c61f038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2c61f038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e2c61f038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6e2c61f038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6e2c61f038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500">
        <p:push dir="r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DROGAS DEPRESORAS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Trabajo hecho por: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-Marcos Moreno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-Abel Bueno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-Jose Manuel Garcia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2400" marR="381000" rtl="0" algn="l">
              <a:lnSpc>
                <a:spcPct val="15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800">
                <a:solidFill>
                  <a:srgbClr val="222222"/>
                </a:solidFill>
                <a:highlight>
                  <a:srgbClr val="C27BA0"/>
                </a:highlight>
              </a:rPr>
              <a:t>¿CUÁL ES EL EFECTO DE LAS DROGAS DEPRESORAS?</a:t>
            </a:r>
            <a:endParaRPr sz="1800">
              <a:solidFill>
                <a:srgbClr val="222222"/>
              </a:solidFill>
              <a:highlight>
                <a:srgbClr val="C27BA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2400" marR="152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400">
                <a:solidFill>
                  <a:srgbClr val="000000"/>
                </a:solidFill>
                <a:highlight>
                  <a:srgbClr val="B6D7A8"/>
                </a:highlight>
              </a:rPr>
              <a:t>Un </a:t>
            </a:r>
            <a:r>
              <a:rPr lang="es" sz="2400">
                <a:solidFill>
                  <a:srgbClr val="000000"/>
                </a:solidFill>
                <a:highlight>
                  <a:srgbClr val="B6D7A8"/>
                </a:highlight>
              </a:rPr>
              <a:t>depresor es una sustancia química que ralentiza la actividad del sistema nervioso central. Los depresores son utilizados en medicina como ansiolíticos, analgésicos, sedantes o somníferos. También son utilizados con fines no terapéuticos como drogas lúdicas o de abuso.</a:t>
            </a:r>
            <a:endParaRPr sz="2400">
              <a:solidFill>
                <a:srgbClr val="000000"/>
              </a:solidFill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546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HEROINA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32850" y="1143575"/>
            <a:ext cx="8478300" cy="3367800"/>
          </a:xfrm>
          <a:prstGeom prst="rect">
            <a:avLst/>
          </a:prstGeom>
          <a:effectLst>
            <a:outerShdw blurRad="57150" rotWithShape="0" algn="bl" dir="552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La heroína es un producto semisintético derivado de la morfina. No se utiliza con fines médicos, por lo que sólo se encuentra en el mercado ilegal. Existen dos tipos de heroína: la heroína blanca de mayor pureza, y la heroína marrón, de pureza menor y mayor toxicidad.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FFF"/>
                </a:solidFill>
              </a:rPr>
              <a:t>En una primera etapa, denominada en el argot ’luna de miel’, tras la administración hay un ‘flash’, una sensación de placer muy intensa, y a los pocos segundos un estado de sedación total y cierta euforia, con ausencia de cualquier malestar psíquico y que dura aproximadamente 2-3 horas, desapareciendo de forma progresiva.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5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674EA7"/>
                </a:solidFill>
              </a:rPr>
              <a:t>XANAX</a:t>
            </a:r>
            <a:endParaRPr>
              <a:solidFill>
                <a:srgbClr val="674EA7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2400">
                <a:solidFill>
                  <a:srgbClr val="76A5AF"/>
                </a:solidFill>
                <a:highlight>
                  <a:srgbClr val="0B5394"/>
                </a:highlight>
              </a:rPr>
              <a:t>El aumento de la adrenalina y el descenso de GABA tiene un doble impacto en el aumento de la excitación del cerebro, que se manifiesta en forma de ansiedad. ... Mientras estás bajo los efectos del Xanax o Aprozalam, no lo notarás porque el fármaco es tan potente que supera los esfuerzos del cerebro por restaurar el equilibrio.</a:t>
            </a:r>
            <a:endParaRPr sz="2400">
              <a:solidFill>
                <a:srgbClr val="76A5AF"/>
              </a:solidFill>
              <a:highlight>
                <a:srgbClr val="0B5394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FFF2CC"/>
                </a:solidFill>
                <a:highlight>
                  <a:srgbClr val="610D55"/>
                </a:highlight>
              </a:rPr>
              <a:t>Codeina o Toseina</a:t>
            </a:r>
            <a:endParaRPr>
              <a:solidFill>
                <a:srgbClr val="FFF2CC"/>
              </a:solidFill>
              <a:highlight>
                <a:srgbClr val="610D55"/>
              </a:highlight>
            </a:endParaRPr>
          </a:p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s" sz="2400">
                <a:solidFill>
                  <a:srgbClr val="E06666"/>
                </a:solidFill>
                <a:highlight>
                  <a:srgbClr val="FFFFFF"/>
                </a:highlight>
              </a:rPr>
              <a:t>La </a:t>
            </a:r>
            <a:r>
              <a:rPr b="1" lang="es" sz="2400">
                <a:solidFill>
                  <a:srgbClr val="E06666"/>
                </a:solidFill>
                <a:highlight>
                  <a:srgbClr val="FFFFFF"/>
                </a:highlight>
              </a:rPr>
              <a:t>codeína es</a:t>
            </a:r>
            <a:r>
              <a:rPr lang="es" sz="2400">
                <a:solidFill>
                  <a:srgbClr val="E06666"/>
                </a:solidFill>
                <a:highlight>
                  <a:srgbClr val="FFFFFF"/>
                </a:highlight>
              </a:rPr>
              <a:t> un narcótico preparado a partir de la goma de opio obtenida de la amapola </a:t>
            </a:r>
            <a:r>
              <a:rPr b="1" lang="es" sz="2400">
                <a:solidFill>
                  <a:srgbClr val="E06666"/>
                </a:solidFill>
                <a:highlight>
                  <a:srgbClr val="FFFFFF"/>
                </a:highlight>
              </a:rPr>
              <a:t>que</a:t>
            </a:r>
            <a:r>
              <a:rPr lang="es" sz="2400">
                <a:solidFill>
                  <a:srgbClr val="E06666"/>
                </a:solidFill>
                <a:highlight>
                  <a:srgbClr val="FFFFFF"/>
                </a:highlight>
              </a:rPr>
              <a:t> en grandes dosis produce sensación de euforia, mientras </a:t>
            </a:r>
            <a:r>
              <a:rPr b="1" lang="es" sz="2400">
                <a:solidFill>
                  <a:srgbClr val="E06666"/>
                </a:solidFill>
                <a:highlight>
                  <a:srgbClr val="FFFFFF"/>
                </a:highlight>
              </a:rPr>
              <a:t>que</a:t>
            </a:r>
            <a:r>
              <a:rPr lang="es" sz="2400">
                <a:solidFill>
                  <a:srgbClr val="E06666"/>
                </a:solidFill>
                <a:highlight>
                  <a:srgbClr val="FFFFFF"/>
                </a:highlight>
              </a:rPr>
              <a:t> la prometazina </a:t>
            </a:r>
            <a:r>
              <a:rPr b="1" lang="es" sz="2400">
                <a:solidFill>
                  <a:srgbClr val="E06666"/>
                </a:solidFill>
                <a:highlight>
                  <a:srgbClr val="FFFFFF"/>
                </a:highlight>
              </a:rPr>
              <a:t>es</a:t>
            </a:r>
            <a:r>
              <a:rPr lang="es" sz="2400">
                <a:solidFill>
                  <a:srgbClr val="E06666"/>
                </a:solidFill>
                <a:highlight>
                  <a:srgbClr val="FFFFFF"/>
                </a:highlight>
              </a:rPr>
              <a:t> un antihistamínico </a:t>
            </a:r>
            <a:r>
              <a:rPr b="1" lang="es" sz="2400">
                <a:solidFill>
                  <a:srgbClr val="E06666"/>
                </a:solidFill>
                <a:highlight>
                  <a:srgbClr val="FFFFFF"/>
                </a:highlight>
              </a:rPr>
              <a:t>que</a:t>
            </a:r>
            <a:r>
              <a:rPr lang="es" sz="2400">
                <a:solidFill>
                  <a:srgbClr val="E06666"/>
                </a:solidFill>
                <a:highlight>
                  <a:srgbClr val="FFFFFF"/>
                </a:highlight>
              </a:rPr>
              <a:t> actúa como sedante. El jarabe </a:t>
            </a:r>
            <a:r>
              <a:rPr b="1" lang="es" sz="2400">
                <a:solidFill>
                  <a:srgbClr val="E06666"/>
                </a:solidFill>
                <a:highlight>
                  <a:srgbClr val="FFFFFF"/>
                </a:highlight>
              </a:rPr>
              <a:t>es</a:t>
            </a:r>
            <a:r>
              <a:rPr lang="es" sz="2400">
                <a:solidFill>
                  <a:srgbClr val="E06666"/>
                </a:solidFill>
                <a:highlight>
                  <a:srgbClr val="FFFFFF"/>
                </a:highlight>
              </a:rPr>
              <a:t> relativamente inocuo cuando se usa en cantidades adecuadas.</a:t>
            </a:r>
            <a:endParaRPr sz="2400">
              <a:solidFill>
                <a:srgbClr val="E0666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