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s-ES">
              <a:uFillTx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D48E5EA2-7CDF-489A-BC79-50E310D4EB98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s-ES">
              <a:uFillTx/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DDF7B0CE-DFDD-40FF-BBE6-FCC5EE4DF829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s-ES" smtClean="0">
                <a:uFillTx/>
              </a:rPr>
              <a:t>Haga clic para modificar el estilo de subtítulo del patrón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s-ES">
              <a:uFillTx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s-ES">
              <a:uFillTx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s-ES">
              <a:uFillTx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CC927850-07F6-4832-8403-AB9C4F4BB502}" type="datetimeFigureOut">
              <a:rPr lang="es-ES" smtClean="0">
                <a:uFillTx/>
              </a:rPr>
              <a:pPr/>
              <a:t>14/05/2020</a:t>
            </a:fld>
            <a:endParaRPr lang="es-ES">
              <a:uFillTx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s-ES">
              <a:uFillTx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6D96E1DC-7AED-4D44-B798-CD11D46474D2}" type="slidenum">
              <a:rPr lang="es-ES" smtClean="0">
                <a:uFillTx/>
              </a:rPr>
              <a:pPr/>
              <a:t>‹Nº›</a:t>
            </a:fld>
            <a:endParaRPr lang="es-E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s-E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7280" y="476672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uFillTx/>
                <a:latin typeface="Cooper Black" pitchFamily="18" charset="0"/>
              </a:rPr>
              <a:t>AGENDA 2030:el agua</a:t>
            </a:r>
            <a:br>
              <a:rPr lang="es-ES" dirty="0" smtClean="0">
                <a:uFillTx/>
                <a:latin typeface="Cooper Black" pitchFamily="18" charset="0"/>
              </a:rPr>
            </a:br>
            <a:r>
              <a:rPr lang="es-ES" dirty="0" smtClean="0">
                <a:uFillTx/>
                <a:latin typeface="Cooper Black" pitchFamily="18" charset="0"/>
              </a:rPr>
              <a:t>y su contaminación</a:t>
            </a:r>
            <a:endParaRPr lang="es-ES" dirty="0">
              <a:uFillTx/>
              <a:latin typeface="Cooper Black" pitchFamily="18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357562"/>
            <a:ext cx="4500594" cy="21955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s-ES" dirty="0" smtClean="0">
                <a:uFillTx/>
                <a:latin typeface="Cooper Black" pitchFamily="18" charset="0"/>
              </a:rPr>
              <a:t>EL AGUA</a:t>
            </a:r>
            <a:endParaRPr lang="es-ES" dirty="0">
              <a:uFillTx/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uFillTx/>
                <a:latin typeface="Arial Rounded MT Bold" pitchFamily="34" charset="0"/>
              </a:rPr>
              <a:t>El agua es un elemento vital para la</a:t>
            </a:r>
          </a:p>
          <a:p>
            <a:pPr marL="0" indent="0">
              <a:buNone/>
            </a:pPr>
            <a:r>
              <a:rPr lang="es-ES" dirty="0">
                <a:uFillTx/>
                <a:latin typeface="Arial Rounded MT Bold" pitchFamily="34" charset="0"/>
              </a:rPr>
              <a:t> </a:t>
            </a:r>
            <a:r>
              <a:rPr lang="es-ES" dirty="0" smtClean="0">
                <a:uFillTx/>
                <a:latin typeface="Arial Rounded MT Bold" pitchFamily="34" charset="0"/>
              </a:rPr>
              <a:t>vida </a:t>
            </a:r>
            <a:r>
              <a:rPr lang="es-ES" dirty="0" err="1" smtClean="0">
                <a:uFillTx/>
                <a:latin typeface="Arial Rounded MT Bold" pitchFamily="34" charset="0"/>
              </a:rPr>
              <a:t>humana,la</a:t>
            </a:r>
            <a:r>
              <a:rPr lang="es-ES" dirty="0" smtClean="0">
                <a:uFillTx/>
                <a:latin typeface="Arial Rounded MT Bold" pitchFamily="34" charset="0"/>
              </a:rPr>
              <a:t> fauna y la flora.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Cada vez es mas alto el nivel de </a:t>
            </a:r>
            <a:r>
              <a:rPr lang="es-ES" dirty="0" err="1" smtClean="0">
                <a:uFillTx/>
                <a:latin typeface="Arial Rounded MT Bold" pitchFamily="34" charset="0"/>
              </a:rPr>
              <a:t>kilóme</a:t>
            </a:r>
            <a:r>
              <a:rPr lang="es-ES" dirty="0" smtClean="0">
                <a:uFillTx/>
                <a:latin typeface="Arial Rounded MT Bold" pitchFamily="34" charset="0"/>
              </a:rPr>
              <a:t>-</a:t>
            </a:r>
          </a:p>
          <a:p>
            <a:pPr marL="0" indent="0">
              <a:buNone/>
            </a:pPr>
            <a:r>
              <a:rPr lang="es-ES" dirty="0" err="1" smtClean="0">
                <a:uFillTx/>
                <a:latin typeface="Arial Rounded MT Bold" pitchFamily="34" charset="0"/>
              </a:rPr>
              <a:t>tros</a:t>
            </a:r>
            <a:r>
              <a:rPr lang="es-ES" dirty="0" smtClean="0">
                <a:uFillTx/>
                <a:latin typeface="Arial Rounded MT Bold" pitchFamily="34" charset="0"/>
              </a:rPr>
              <a:t> cúbicos contaminados (actualmente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de 12 km),que es causado por </a:t>
            </a:r>
            <a:r>
              <a:rPr lang="es-ES" dirty="0" err="1" smtClean="0">
                <a:uFillTx/>
                <a:latin typeface="Arial Rounded MT Bold" pitchFamily="34" charset="0"/>
              </a:rPr>
              <a:t>fá´bricas</a:t>
            </a:r>
            <a:r>
              <a:rPr lang="es-ES" dirty="0" smtClean="0">
                <a:uFillTx/>
                <a:latin typeface="Arial Rounded MT Bold" pitchFamily="34" charset="0"/>
              </a:rPr>
              <a:t> ;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Que desechan residuos tóxicos a lagos y </a:t>
            </a:r>
            <a:r>
              <a:rPr lang="es-ES" dirty="0" err="1" smtClean="0">
                <a:uFillTx/>
                <a:latin typeface="Arial Rounded MT Bold" pitchFamily="34" charset="0"/>
              </a:rPr>
              <a:t>ríós,plantas</a:t>
            </a:r>
            <a:r>
              <a:rPr lang="es-ES" dirty="0" smtClean="0">
                <a:uFillTx/>
                <a:latin typeface="Arial Rounded MT Bold" pitchFamily="34" charset="0"/>
              </a:rPr>
              <a:t> de tratamiento de agua </a:t>
            </a:r>
            <a:r>
              <a:rPr lang="es-ES" dirty="0" err="1" smtClean="0">
                <a:uFillTx/>
                <a:latin typeface="Arial Rounded MT Bold" pitchFamily="34" charset="0"/>
              </a:rPr>
              <a:t>resi-duales,minas</a:t>
            </a:r>
            <a:r>
              <a:rPr lang="es-ES" dirty="0" smtClean="0">
                <a:uFillTx/>
                <a:latin typeface="Arial Rounded MT Bold" pitchFamily="34" charset="0"/>
              </a:rPr>
              <a:t> </a:t>
            </a:r>
            <a:r>
              <a:rPr lang="es-ES" dirty="0" err="1" smtClean="0">
                <a:uFillTx/>
                <a:latin typeface="Arial Rounded MT Bold" pitchFamily="34" charset="0"/>
              </a:rPr>
              <a:t>subterrás</a:t>
            </a:r>
            <a:r>
              <a:rPr lang="es-ES" dirty="0" smtClean="0">
                <a:uFillTx/>
                <a:latin typeface="Arial Rounded MT Bold" pitchFamily="34" charset="0"/>
              </a:rPr>
              <a:t> e incluso el </a:t>
            </a:r>
            <a:r>
              <a:rPr lang="es-ES" dirty="0" err="1" smtClean="0">
                <a:uFillTx/>
                <a:latin typeface="Arial Rounded MT Bold" pitchFamily="34" charset="0"/>
              </a:rPr>
              <a:t>plás</a:t>
            </a:r>
            <a:r>
              <a:rPr lang="es-ES" dirty="0" smtClean="0">
                <a:uFillTx/>
                <a:latin typeface="Arial Rounded MT Bold" pitchFamily="34" charset="0"/>
              </a:rPr>
              <a:t>-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tico.</a:t>
            </a:r>
            <a:endParaRPr lang="es-ES" dirty="0">
              <a:uFillTx/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uFillTx/>
                <a:latin typeface="Cooper Black" pitchFamily="18" charset="0"/>
              </a:rPr>
              <a:t>El agua se va gastando</a:t>
            </a:r>
            <a:endParaRPr lang="es-ES" dirty="0">
              <a:uFillTx/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Se </a:t>
            </a:r>
            <a:r>
              <a:rPr lang="es-ES" dirty="0" err="1" smtClean="0">
                <a:uFillTx/>
                <a:latin typeface="Arial Rounded MT Bold" pitchFamily="34" charset="0"/>
              </a:rPr>
              <a:t>preveé</a:t>
            </a:r>
            <a:r>
              <a:rPr lang="es-ES" dirty="0" smtClean="0">
                <a:uFillTx/>
                <a:latin typeface="Arial Rounded MT Bold" pitchFamily="34" charset="0"/>
              </a:rPr>
              <a:t> </a:t>
            </a:r>
            <a:r>
              <a:rPr lang="es-ES" dirty="0" smtClean="0">
                <a:uFillTx/>
                <a:latin typeface="Arial Rounded MT Bold" pitchFamily="34" charset="0"/>
              </a:rPr>
              <a:t>que dentro de 15 años a mitad de la población actual vivirá en áreas 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donde no habrá agua suficiente.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Esta causa en parte es culpa de los seres humanos ya que al día derrochamos más de 100 </a:t>
            </a:r>
            <a:r>
              <a:rPr lang="es-ES" dirty="0" err="1" smtClean="0">
                <a:uFillTx/>
                <a:latin typeface="Arial Rounded MT Bold" pitchFamily="34" charset="0"/>
              </a:rPr>
              <a:t>lítros</a:t>
            </a:r>
            <a:r>
              <a:rPr lang="es-ES" dirty="0" smtClean="0">
                <a:uFillTx/>
                <a:latin typeface="Arial Rounded MT Bold" pitchFamily="34" charset="0"/>
              </a:rPr>
              <a:t> ,aparte de lo que se derrocha con el </a:t>
            </a:r>
            <a:r>
              <a:rPr lang="es-ES" dirty="0" err="1" smtClean="0">
                <a:uFillTx/>
                <a:latin typeface="Arial Rounded MT Bold" pitchFamily="34" charset="0"/>
              </a:rPr>
              <a:t>fabricamientos</a:t>
            </a:r>
            <a:r>
              <a:rPr lang="es-ES" dirty="0" smtClean="0">
                <a:uFillTx/>
                <a:latin typeface="Arial Rounded MT Bold" pitchFamily="34" charset="0"/>
              </a:rPr>
              <a:t> de ropa por ejemplo un vaquero; puede ser gastados 3.000 litros de promedio.</a:t>
            </a:r>
            <a:endParaRPr lang="es-ES" dirty="0">
              <a:uFillTx/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uFillTx/>
                <a:latin typeface="Cooper Black" pitchFamily="18" charset="0"/>
              </a:rPr>
              <a:t>¿Por qué hemos elegido este proyecto?</a:t>
            </a:r>
            <a:endParaRPr lang="es-ES" dirty="0">
              <a:uFillTx/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Pues en principio por-que en una cosa pequeña ,donde se puede re-</a:t>
            </a:r>
          </a:p>
          <a:p>
            <a:pPr marL="0" indent="0">
              <a:buNone/>
            </a:pPr>
            <a:r>
              <a:rPr lang="es-ES" dirty="0">
                <a:uFillTx/>
                <a:latin typeface="Arial Rounded MT Bold" pitchFamily="34" charset="0"/>
              </a:rPr>
              <a:t>p</a:t>
            </a:r>
            <a:r>
              <a:rPr lang="es-ES" dirty="0" smtClean="0">
                <a:uFillTx/>
                <a:latin typeface="Arial Rounded MT Bold" pitchFamily="34" charset="0"/>
              </a:rPr>
              <a:t>resentar todo los daños ,que esta </a:t>
            </a:r>
            <a:r>
              <a:rPr lang="es-ES" dirty="0" err="1" smtClean="0">
                <a:uFillTx/>
                <a:latin typeface="Arial Rounded MT Bold" pitchFamily="34" charset="0"/>
              </a:rPr>
              <a:t>sufiendo</a:t>
            </a:r>
            <a:r>
              <a:rPr lang="es-ES" dirty="0" smtClean="0">
                <a:uFillTx/>
                <a:latin typeface="Arial Rounded MT Bold" pitchFamily="34" charset="0"/>
              </a:rPr>
              <a:t> la tierra a </a:t>
            </a:r>
          </a:p>
          <a:p>
            <a:pPr marL="0" indent="0">
              <a:buNone/>
            </a:pPr>
            <a:r>
              <a:rPr lang="es-ES" dirty="0">
                <a:uFillTx/>
                <a:latin typeface="Arial Rounded MT Bold" pitchFamily="34" charset="0"/>
              </a:rPr>
              <a:t>c</a:t>
            </a:r>
            <a:r>
              <a:rPr lang="es-ES" dirty="0" smtClean="0">
                <a:uFillTx/>
                <a:latin typeface="Arial Rounded MT Bold" pitchFamily="34" charset="0"/>
              </a:rPr>
              <a:t>asi toda la causa por la humanidad.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30973"/>
            <a:ext cx="4038600" cy="366441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uFillTx/>
                <a:latin typeface="Cooper Black" pitchFamily="18" charset="0"/>
              </a:rPr>
              <a:t>El agua y sus ventajas</a:t>
            </a:r>
            <a:endParaRPr lang="es-ES" dirty="0">
              <a:uFillTx/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El agua tiene muchos</a:t>
            </a:r>
          </a:p>
          <a:p>
            <a:pPr marL="0" indent="0">
              <a:buNone/>
            </a:pPr>
            <a:r>
              <a:rPr lang="es-ES" dirty="0" smtClean="0">
                <a:uFillTx/>
                <a:latin typeface="Arial Rounded MT Bold" pitchFamily="34" charset="0"/>
              </a:rPr>
              <a:t>Beneficios para </a:t>
            </a:r>
            <a:r>
              <a:rPr lang="es-ES" dirty="0" err="1" smtClean="0">
                <a:uFillTx/>
                <a:latin typeface="Arial Rounded MT Bold" pitchFamily="34" charset="0"/>
              </a:rPr>
              <a:t>nues</a:t>
            </a:r>
            <a:r>
              <a:rPr lang="es-ES" dirty="0" smtClean="0">
                <a:uFillTx/>
                <a:latin typeface="Arial Rounded MT Bold" pitchFamily="34" charset="0"/>
              </a:rPr>
              <a:t>-</a:t>
            </a:r>
          </a:p>
          <a:p>
            <a:pPr marL="0" indent="0">
              <a:buNone/>
            </a:pPr>
            <a:r>
              <a:rPr lang="es-ES" dirty="0" err="1" smtClean="0">
                <a:uFillTx/>
                <a:latin typeface="Arial Rounded MT Bold" pitchFamily="34" charset="0"/>
              </a:rPr>
              <a:t>tro</a:t>
            </a:r>
            <a:r>
              <a:rPr lang="es-ES" dirty="0" smtClean="0">
                <a:uFillTx/>
                <a:latin typeface="Arial Rounded MT Bold" pitchFamily="34" charset="0"/>
              </a:rPr>
              <a:t> cuerpo: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Alivia la fatiga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Evita dolores de cabeza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Nos mantiene hidratados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Ayuda a la digestión 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Regula la temperatura del cuerpo</a:t>
            </a:r>
          </a:p>
          <a:p>
            <a:r>
              <a:rPr lang="es-ES" sz="2000" dirty="0" smtClean="0">
                <a:uFillTx/>
                <a:latin typeface="Arial Rounded MT Bold" pitchFamily="34" charset="0"/>
              </a:rPr>
              <a:t>Reduce el riesgo de </a:t>
            </a:r>
            <a:r>
              <a:rPr lang="es-ES" sz="2000" dirty="0" err="1" smtClean="0">
                <a:uFillTx/>
                <a:latin typeface="Arial Rounded MT Bold" pitchFamily="34" charset="0"/>
              </a:rPr>
              <a:t>cancer</a:t>
            </a:r>
            <a:r>
              <a:rPr lang="es-ES" sz="2000" dirty="0" smtClean="0">
                <a:uFillTx/>
                <a:latin typeface="Arial Rounded MT Bold" pitchFamily="34" charset="0"/>
              </a:rPr>
              <a:t>.</a:t>
            </a:r>
            <a:endParaRPr lang="es-ES" sz="2000" dirty="0">
              <a:uFillTx/>
              <a:latin typeface="Arial Rounded MT Bold" pitchFamily="34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4008" y="1628800"/>
            <a:ext cx="3960440" cy="3933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/>
          <a:lstStyle/>
          <a:p>
            <a:r>
              <a:rPr lang="es-ES" dirty="0" smtClean="0">
                <a:uFillTx/>
                <a:latin typeface="Cooper Black" pitchFamily="18" charset="0"/>
              </a:rPr>
              <a:t>Conclusión del trabaj0</a:t>
            </a:r>
            <a:endParaRPr lang="es-ES" dirty="0">
              <a:uFillTx/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uFillTx/>
                <a:latin typeface="Arial Rounded MT Bold" pitchFamily="34" charset="0"/>
              </a:rPr>
              <a:t>La conclusión es que el agua vale mucho más de lo que pensamos y que hay que cuidarla ,si queremos vivir el día de mañana bien y no así:</a:t>
            </a:r>
            <a:endParaRPr lang="es-ES" dirty="0">
              <a:uFillTx/>
              <a:latin typeface="Arial Rounded MT Bold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05064"/>
            <a:ext cx="4104456" cy="179876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081" y="3975534"/>
            <a:ext cx="3905250" cy="18282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250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AGENDA 2030:el agua y su contaminación</vt:lpstr>
      <vt:lpstr>EL AGUA</vt:lpstr>
      <vt:lpstr>El agua se va gastando</vt:lpstr>
      <vt:lpstr>¿Por qué hemos elegido este proyecto?</vt:lpstr>
      <vt:lpstr>El agua y sus ventajas</vt:lpstr>
      <vt:lpstr>Conclusión del trabaj0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2030:el agua y su contaminación</dc:title>
  <dc:creator>aroa berrocal</dc:creator>
  <cp:lastModifiedBy>rosa</cp:lastModifiedBy>
  <cp:revision>7</cp:revision>
  <dcterms:created xsi:type="dcterms:W3CDTF">2020-01-21T17:57:17Z</dcterms:created>
  <dcterms:modified xsi:type="dcterms:W3CDTF">2020-05-14T10:02:44Z</dcterms:modified>
</cp:coreProperties>
</file>