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2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eecjHRUqA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d9JrHXx3k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388225"/>
            <a:ext cx="8825658" cy="1014153"/>
          </a:xfrm>
        </p:spPr>
        <p:txBody>
          <a:bodyPr/>
          <a:lstStyle/>
          <a:p>
            <a:r>
              <a:rPr lang="es-ES" dirty="0" smtClean="0"/>
              <a:t>              CIBERARTE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3021" y="2660073"/>
            <a:ext cx="8825658" cy="1704110"/>
          </a:xfrm>
        </p:spPr>
        <p:txBody>
          <a:bodyPr/>
          <a:lstStyle/>
          <a:p>
            <a:r>
              <a:rPr lang="es-ES" dirty="0" smtClean="0"/>
              <a:t>                                </a:t>
            </a:r>
          </a:p>
          <a:p>
            <a:r>
              <a:rPr lang="es-ES" dirty="0" smtClean="0"/>
              <a:t>        Hecho por pablo Barea, pablo alcoholado y Sergio prieto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249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890540"/>
            <a:ext cx="8761413" cy="706964"/>
          </a:xfrm>
        </p:spPr>
        <p:txBody>
          <a:bodyPr/>
          <a:lstStyle/>
          <a:p>
            <a:r>
              <a:rPr lang="es-ES" sz="5400" dirty="0" smtClean="0"/>
              <a:t>Definición</a:t>
            </a:r>
            <a:endParaRPr lang="es-ES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sz="3200" dirty="0" smtClean="0"/>
              <a:t>El ciberarte es el arte también llamado arte digital denominado así porque es un concepto utilizado para definir el “nuevo arte” atravesado por internet.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225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435630"/>
            <a:ext cx="8825659" cy="27681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-</a:t>
            </a:r>
            <a:r>
              <a:rPr lang="es-ES" sz="2000" dirty="0" smtClean="0"/>
              <a:t>Peter Campus</a:t>
            </a:r>
          </a:p>
          <a:p>
            <a:r>
              <a:rPr lang="es-ES" sz="2000" dirty="0" smtClean="0"/>
              <a:t>-Tony </a:t>
            </a:r>
            <a:r>
              <a:rPr lang="es-ES" sz="2000" dirty="0" err="1" smtClean="0"/>
              <a:t>Oursler</a:t>
            </a:r>
            <a:endParaRPr lang="es-ES" sz="2000" dirty="0" smtClean="0"/>
          </a:p>
          <a:p>
            <a:r>
              <a:rPr lang="es-ES" sz="2000" dirty="0" smtClean="0"/>
              <a:t>-Wolf </a:t>
            </a:r>
            <a:r>
              <a:rPr lang="es-ES" sz="2000" dirty="0" err="1" smtClean="0"/>
              <a:t>Vostell</a:t>
            </a:r>
            <a:endParaRPr lang="es-ES" sz="2000" dirty="0" smtClean="0"/>
          </a:p>
          <a:p>
            <a:r>
              <a:rPr lang="es-ES" sz="2000" dirty="0" smtClean="0"/>
              <a:t>-</a:t>
            </a:r>
            <a:r>
              <a:rPr lang="es-ES" sz="2000" dirty="0"/>
              <a:t>B</a:t>
            </a:r>
            <a:r>
              <a:rPr lang="es-ES" sz="2000" dirty="0" smtClean="0"/>
              <a:t>ill Viola </a:t>
            </a:r>
          </a:p>
          <a:p>
            <a:r>
              <a:rPr lang="es-ES" sz="2000" dirty="0" smtClean="0"/>
              <a:t>-</a:t>
            </a:r>
            <a:r>
              <a:rPr lang="es-ES" sz="2000" dirty="0" err="1" smtClean="0"/>
              <a:t>Piplotti</a:t>
            </a:r>
            <a:r>
              <a:rPr lang="es-ES" sz="2000" dirty="0" smtClean="0"/>
              <a:t> </a:t>
            </a:r>
            <a:r>
              <a:rPr lang="es-ES" sz="2000" dirty="0" err="1" smtClean="0"/>
              <a:t>Rist</a:t>
            </a:r>
            <a:r>
              <a:rPr lang="es-ES" sz="2000" dirty="0" smtClean="0"/>
              <a:t> </a:t>
            </a:r>
          </a:p>
          <a:p>
            <a:r>
              <a:rPr lang="es-ES" sz="2000" dirty="0" smtClean="0"/>
              <a:t>-</a:t>
            </a:r>
            <a:r>
              <a:rPr lang="es-ES" sz="2000" dirty="0" err="1" smtClean="0"/>
              <a:t>Nam</a:t>
            </a:r>
            <a:r>
              <a:rPr lang="es-ES" sz="2000" dirty="0" smtClean="0"/>
              <a:t> June </a:t>
            </a:r>
            <a:r>
              <a:rPr lang="es-ES" sz="2000" dirty="0" err="1" smtClean="0"/>
              <a:t>Paik</a:t>
            </a:r>
            <a:r>
              <a:rPr lang="es-ES" sz="2000" dirty="0" smtClean="0"/>
              <a:t> </a:t>
            </a:r>
          </a:p>
          <a:p>
            <a:r>
              <a:rPr lang="es-ES" sz="2000" dirty="0" smtClean="0"/>
              <a:t>-Joan </a:t>
            </a:r>
            <a:r>
              <a:rPr lang="es-ES" sz="2000" dirty="0" err="1" smtClean="0"/>
              <a:t>Jona</a:t>
            </a:r>
            <a:endParaRPr lang="es-ES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/>
              <a:t>Artistas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xmlns="" val="27840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6866" y="3191407"/>
            <a:ext cx="3050770" cy="2286679"/>
          </a:xfrm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1127" y="3191407"/>
            <a:ext cx="3039355" cy="2286679"/>
          </a:xfrm>
        </p:spPr>
      </p:pic>
    </p:spTree>
    <p:extLst>
      <p:ext uri="{BB962C8B-B14F-4D97-AF65-F5344CB8AC3E}">
        <p14:creationId xmlns:p14="http://schemas.microsoft.com/office/powerpoint/2010/main" xmlns="" val="18804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1332" y="898854"/>
            <a:ext cx="8761413" cy="706964"/>
          </a:xfrm>
        </p:spPr>
        <p:txBody>
          <a:bodyPr/>
          <a:lstStyle/>
          <a:p>
            <a:r>
              <a:rPr lang="es-ES" sz="5400" dirty="0" smtClean="0"/>
              <a:t>Conceptos</a:t>
            </a:r>
            <a:endParaRPr lang="es-ES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2830" y="2595187"/>
            <a:ext cx="8825659" cy="3416300"/>
          </a:xfrm>
        </p:spPr>
        <p:txBody>
          <a:bodyPr/>
          <a:lstStyle/>
          <a:p>
            <a:r>
              <a:rPr lang="es-ES" dirty="0" smtClean="0"/>
              <a:t>Pareciera que los conceptos modernos tales como sublimidad , angustia , aislamiento , autenticidad , no perteneciera al arte </a:t>
            </a:r>
            <a:r>
              <a:rPr lang="es-ES" dirty="0" err="1" smtClean="0"/>
              <a:t>Ciber</a:t>
            </a:r>
            <a:r>
              <a:rPr lang="es-ES" dirty="0" smtClean="0"/>
              <a:t> y que una superficie de ideas frágiles cobijaran la profundidad  de reflexiones generadas por el espíritu critico . Es como si se entrara a la “ muerte del sujeto” a la glorificación sin gloria de un individualismo hueco , banal . Fin del estilo llamado personal , de la “pincelada individual distintiva “(</a:t>
            </a:r>
            <a:r>
              <a:rPr lang="es-ES" dirty="0" err="1" smtClean="0"/>
              <a:t>Jameson</a:t>
            </a:r>
            <a:r>
              <a:rPr lang="es-ES" dirty="0" smtClean="0"/>
              <a:t> , 1995,39). Democratización de un simulacro : todos podemos desde ahora ser creadores.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468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/>
              <a:t>Vídeo</a:t>
            </a:r>
            <a:endParaRPr lang="es-ES" sz="5400" dirty="0"/>
          </a:p>
        </p:txBody>
      </p:sp>
      <p:pic>
        <p:nvPicPr>
          <p:cNvPr id="4" name="9eecjHRUqA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95302" y="2734887"/>
            <a:ext cx="7373389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60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/>
              <a:t>Video</a:t>
            </a:r>
            <a:endParaRPr lang="es-ES" sz="5400" dirty="0"/>
          </a:p>
        </p:txBody>
      </p:sp>
      <p:pic>
        <p:nvPicPr>
          <p:cNvPr id="4" name="Ld9JrHXx3k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82483" y="2536166"/>
            <a:ext cx="6142008" cy="364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73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75117"/>
            <a:ext cx="8825658" cy="2665562"/>
          </a:xfrm>
        </p:spPr>
        <p:txBody>
          <a:bodyPr/>
          <a:lstStyle/>
          <a:p>
            <a:pPr algn="ctr"/>
            <a:r>
              <a:rPr lang="es-ES" dirty="0" smtClean="0"/>
              <a:t>Esperamos que os </a:t>
            </a:r>
            <a:br>
              <a:rPr lang="es-ES" dirty="0" smtClean="0"/>
            </a:br>
            <a:r>
              <a:rPr lang="es-ES" dirty="0" smtClean="0"/>
              <a:t>haya gustado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36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180</TotalTime>
  <Words>163</Words>
  <Application>Microsoft Office PowerPoint</Application>
  <PresentationFormat>Personalizado</PresentationFormat>
  <Paragraphs>21</Paragraphs>
  <Slides>8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Sala de reuniones Ion</vt:lpstr>
      <vt:lpstr>              CIBERARTE</vt:lpstr>
      <vt:lpstr>Definición</vt:lpstr>
      <vt:lpstr>Artistas</vt:lpstr>
      <vt:lpstr>Ejemplos</vt:lpstr>
      <vt:lpstr>Conceptos</vt:lpstr>
      <vt:lpstr>Vídeo</vt:lpstr>
      <vt:lpstr>Video</vt:lpstr>
      <vt:lpstr>Esperamos que os  haya gustado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CIBERARTE</dc:title>
  <dc:creator>user</dc:creator>
  <cp:lastModifiedBy>rosa</cp:lastModifiedBy>
  <cp:revision>17</cp:revision>
  <dcterms:created xsi:type="dcterms:W3CDTF">2019-11-11T16:07:30Z</dcterms:created>
  <dcterms:modified xsi:type="dcterms:W3CDTF">2020-05-14T10:25:48Z</dcterms:modified>
</cp:coreProperties>
</file>