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pPr/>
              <a:t>5/3/2017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 advTm="9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pPr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med" advClick="0" advTm="9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pPr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med" advClick="0" advTm="9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pPr/>
              <a:t>5/3/2017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med" advClick="0" advTm="9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pPr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 advTm="9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pPr/>
              <a:t>5/3/2017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med" advClick="0" advTm="9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pPr/>
              <a:t>5/3/2017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med" advClick="0" advTm="9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pPr/>
              <a:t>5/3/2017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med" advClick="0" advTm="9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pPr/>
              <a:t>5/3/2017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med" advClick="0" advTm="9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pPr/>
              <a:t>5/3/2017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ransition spd="med" advClick="0" advTm="9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pPr/>
              <a:t>5/3/2017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ransition spd="med" advClick="0" advTm="9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pPr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med" advClick="0" advTm="9000">
    <p:push dir="u"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6000" dirty="0">
                <a:solidFill>
                  <a:srgbClr val="C00000"/>
                </a:solidFill>
                <a:latin typeface="ARKHAM" panose="00000400000000000000" pitchFamily="2" charset="0"/>
              </a:rPr>
              <a:t>LA REINA ESTER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5274205"/>
      </p:ext>
    </p:extLst>
  </p:cSld>
  <p:clrMapOvr>
    <a:masterClrMapping/>
  </p:clrMapOvr>
  <p:transition spd="med" advClick="0" advTm="10000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/>
              <a:t>Durante el banquete, Ester le habló al rey con palabras sabias del pueblo hebreo, que aceptaba a su rey pero que solo adoraba a Dios. </a:t>
            </a:r>
            <a:br>
              <a:rPr lang="es-ES" sz="3200" dirty="0"/>
            </a:br>
            <a:endParaRPr lang="es-ES" sz="3200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11500" y="2311400"/>
            <a:ext cx="5981700" cy="3594100"/>
          </a:xfrm>
        </p:spPr>
      </p:pic>
    </p:spTree>
    <p:extLst>
      <p:ext uri="{BB962C8B-B14F-4D97-AF65-F5344CB8AC3E}">
        <p14:creationId xmlns:p14="http://schemas.microsoft.com/office/powerpoint/2010/main" val="3035255127"/>
      </p:ext>
    </p:extLst>
  </p:cSld>
  <p:clrMapOvr>
    <a:masterClrMapping/>
  </p:clrMapOvr>
  <p:transition spd="med" advClick="0" advTm="9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400"/>
              <a:t>El rey Asuero decidió buscar entre todas las mujeres del reino a la mas destacada para hacerla su esposa. Los ordenó a sus guardas que buscaran en todo el reino a las jóvenes mas inteligentes y hermosas y que las llevaran a palacio</a:t>
            </a:r>
            <a:endParaRPr lang="es-ES" sz="2400" dirty="0"/>
          </a:p>
        </p:txBody>
      </p:sp>
      <p:pic>
        <p:nvPicPr>
          <p:cNvPr id="7" name="Marcador de contenido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2554" y="2292664"/>
            <a:ext cx="5842846" cy="3981135"/>
          </a:xfrm>
        </p:spPr>
      </p:pic>
    </p:spTree>
    <p:extLst>
      <p:ext uri="{BB962C8B-B14F-4D97-AF65-F5344CB8AC3E}">
        <p14:creationId xmlns:p14="http://schemas.microsoft.com/office/powerpoint/2010/main" val="3033692811"/>
      </p:ext>
    </p:extLst>
  </p:cSld>
  <p:clrMapOvr>
    <a:masterClrMapping/>
  </p:clrMapOvr>
  <p:transition spd="med" advClick="0" advTm="9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2200" y="685800"/>
            <a:ext cx="10033000" cy="1328394"/>
          </a:xfrm>
        </p:spPr>
        <p:txBody>
          <a:bodyPr>
            <a:noAutofit/>
          </a:bodyPr>
          <a:lstStyle/>
          <a:p>
            <a:r>
              <a:rPr lang="es-ES" sz="3200" dirty="0"/>
              <a:t> Entre estas jóvenes estaba Ester, una joven hebrea de gran belleza y hermoso corazón.</a:t>
            </a:r>
            <a:br>
              <a:rPr lang="es-ES" sz="3200" dirty="0"/>
            </a:br>
            <a:endParaRPr lang="es-ES" sz="3200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46500" y="1866900"/>
            <a:ext cx="4260850" cy="4699000"/>
          </a:xfrm>
        </p:spPr>
      </p:pic>
    </p:spTree>
    <p:extLst>
      <p:ext uri="{BB962C8B-B14F-4D97-AF65-F5344CB8AC3E}">
        <p14:creationId xmlns:p14="http://schemas.microsoft.com/office/powerpoint/2010/main" val="3274868406"/>
      </p:ext>
    </p:extLst>
  </p:cSld>
  <p:clrMapOvr>
    <a:masterClrMapping/>
  </p:clrMapOvr>
  <p:transition spd="med" advClick="0" advTm="6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Así como su tío Mardoqueo había imaginado…..</a:t>
            </a: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24200" y="2268194"/>
            <a:ext cx="5575300" cy="3650006"/>
          </a:xfrm>
        </p:spPr>
      </p:pic>
    </p:spTree>
    <p:extLst>
      <p:ext uri="{BB962C8B-B14F-4D97-AF65-F5344CB8AC3E}">
        <p14:creationId xmlns:p14="http://schemas.microsoft.com/office/powerpoint/2010/main" val="932860719"/>
      </p:ext>
    </p:extLst>
  </p:cSld>
  <p:clrMapOvr>
    <a:masterClrMapping/>
  </p:clrMapOvr>
  <p:transition spd="med" advClick="0" advTm="9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/>
              <a:t>El rey se quedó impresionado por la sencillez y la belleza de Ester y le ofreció casarse con él. Ester aceptó pero no le dijo que era hebrea.</a:t>
            </a:r>
            <a:br>
              <a:rPr lang="es-ES" sz="3200" dirty="0"/>
            </a:br>
            <a:endParaRPr lang="es-ES" sz="3200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9000" y="2108200"/>
            <a:ext cx="4927600" cy="4000500"/>
          </a:xfrm>
        </p:spPr>
      </p:pic>
    </p:spTree>
    <p:extLst>
      <p:ext uri="{BB962C8B-B14F-4D97-AF65-F5344CB8AC3E}">
        <p14:creationId xmlns:p14="http://schemas.microsoft.com/office/powerpoint/2010/main" val="4070042393"/>
      </p:ext>
    </p:extLst>
  </p:cSld>
  <p:clrMapOvr>
    <a:masterClrMapping/>
  </p:clrMapOvr>
  <p:transition spd="med" advClick="0" advTm="9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/>
              <a:t>Asuero coronó a Ester como esposa y reina de los persas. Todos se alegraron por la felicidad de la nueva pareja. Mardoqueo también estaba feliz.</a:t>
            </a:r>
            <a:br>
              <a:rPr lang="es-ES" sz="3200" dirty="0"/>
            </a:br>
            <a:endParaRPr lang="es-ES" sz="3200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98800" y="2112326"/>
            <a:ext cx="5207000" cy="4110673"/>
          </a:xfrm>
        </p:spPr>
      </p:pic>
    </p:spTree>
    <p:extLst>
      <p:ext uri="{BB962C8B-B14F-4D97-AF65-F5344CB8AC3E}">
        <p14:creationId xmlns:p14="http://schemas.microsoft.com/office/powerpoint/2010/main" val="2176247466"/>
      </p:ext>
    </p:extLst>
  </p:cSld>
  <p:clrMapOvr>
    <a:masterClrMapping/>
  </p:clrMapOvr>
  <p:transition spd="med" advClick="0" advTm="9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/>
              <a:t>El orgulloso Amán se enfadó tanto con Mardoqueo que fue a quejarse ante el rey.</a:t>
            </a:r>
            <a:br>
              <a:rPr lang="es-ES" sz="3200" dirty="0"/>
            </a:br>
            <a:endParaRPr lang="es-ES" sz="3200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63900" y="2069306"/>
            <a:ext cx="5168900" cy="3759994"/>
          </a:xfrm>
        </p:spPr>
      </p:pic>
    </p:spTree>
    <p:extLst>
      <p:ext uri="{BB962C8B-B14F-4D97-AF65-F5344CB8AC3E}">
        <p14:creationId xmlns:p14="http://schemas.microsoft.com/office/powerpoint/2010/main" val="2905304507"/>
      </p:ext>
    </p:extLst>
  </p:cSld>
  <p:clrMapOvr>
    <a:masterClrMapping/>
  </p:clrMapOvr>
  <p:transition spd="med" advClick="0" advTm="9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/>
              <a:t>El rey Asuero, que confiaba en Amán, pensó que el pueblo hebreo era su enemigo. Mandó asesinar a todos los hebreos, sin saber que su amada esposa Ester era una de ellos.</a:t>
            </a:r>
            <a:br>
              <a:rPr lang="es-ES" sz="3200" dirty="0"/>
            </a:br>
            <a:endParaRPr lang="es-ES" sz="3200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6400" y="2336800"/>
            <a:ext cx="5448300" cy="3848100"/>
          </a:xfrm>
        </p:spPr>
      </p:pic>
    </p:spTree>
    <p:extLst>
      <p:ext uri="{BB962C8B-B14F-4D97-AF65-F5344CB8AC3E}">
        <p14:creationId xmlns:p14="http://schemas.microsoft.com/office/powerpoint/2010/main" val="234445806"/>
      </p:ext>
    </p:extLst>
  </p:cSld>
  <p:clrMapOvr>
    <a:masterClrMapping/>
  </p:clrMapOvr>
  <p:transition spd="med" advClick="0" advTm="9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Autofit/>
          </a:bodyPr>
          <a:lstStyle/>
          <a:p>
            <a:r>
              <a:rPr lang="es-ES" sz="2800" dirty="0"/>
              <a:t>Cuando entró en el salón del rey, </a:t>
            </a:r>
            <a:r>
              <a:rPr lang="es-ES" sz="2800" dirty="0" err="1"/>
              <a:t>Asuero</a:t>
            </a:r>
            <a:r>
              <a:rPr lang="es-ES" sz="2800" dirty="0"/>
              <a:t> se sintió mas enamorado que nunca. Dejó que Ester hablase y que le pidiese el deseo que ella quisiera. Ester le pidió una fiesta al día siguente a la que tenía que acudir Amán.</a:t>
            </a:r>
            <a:br>
              <a:rPr lang="es-ES" sz="2800" dirty="0"/>
            </a:br>
            <a:endParaRPr lang="es-ES" sz="2800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2600" y="2235200"/>
            <a:ext cx="5562600" cy="3695700"/>
          </a:xfrm>
        </p:spPr>
      </p:pic>
    </p:spTree>
    <p:extLst>
      <p:ext uri="{BB962C8B-B14F-4D97-AF65-F5344CB8AC3E}">
        <p14:creationId xmlns:p14="http://schemas.microsoft.com/office/powerpoint/2010/main" val="1813574031"/>
      </p:ext>
    </p:extLst>
  </p:cSld>
  <p:clrMapOvr>
    <a:masterClrMapping/>
  </p:clrMapOvr>
  <p:transition spd="med" advClick="0" advTm="9000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99</TotalTime>
  <Words>257</Words>
  <Application>Microsoft Office PowerPoint</Application>
  <PresentationFormat>Panorámica</PresentationFormat>
  <Paragraphs>10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ARKHAM</vt:lpstr>
      <vt:lpstr>Century Gothic</vt:lpstr>
      <vt:lpstr>Garamond</vt:lpstr>
      <vt:lpstr>Savon</vt:lpstr>
      <vt:lpstr>LA REINA ESTER</vt:lpstr>
      <vt:lpstr>El rey Asuero decidió buscar entre todas las mujeres del reino a la mas destacada para hacerla su esposa. Los ordenó a sus guardas que buscaran en todo el reino a las jóvenes mas inteligentes y hermosas y que las llevaran a palacio</vt:lpstr>
      <vt:lpstr> Entre estas jóvenes estaba Ester, una joven hebrea de gran belleza y hermoso corazón. </vt:lpstr>
      <vt:lpstr>Así como su tío Mardoqueo había imaginado…..</vt:lpstr>
      <vt:lpstr>El rey se quedó impresionado por la sencillez y la belleza de Ester y le ofreció casarse con él. Ester aceptó pero no le dijo que era hebrea. </vt:lpstr>
      <vt:lpstr>Asuero coronó a Ester como esposa y reina de los persas. Todos se alegraron por la felicidad de la nueva pareja. Mardoqueo también estaba feliz. </vt:lpstr>
      <vt:lpstr>El orgulloso Amán se enfadó tanto con Mardoqueo que fue a quejarse ante el rey. </vt:lpstr>
      <vt:lpstr>El rey Asuero, que confiaba en Amán, pensó que el pueblo hebreo era su enemigo. Mandó asesinar a todos los hebreos, sin saber que su amada esposa Ester era una de ellos. </vt:lpstr>
      <vt:lpstr>Cuando entró en el salón del rey, Asuero se sintió mas enamorado que nunca. Dejó que Ester hablase y que le pidiese el deseo que ella quisiera. Ester le pidió una fiesta al día siguente a la que tenía que acudir Amán. </vt:lpstr>
      <vt:lpstr>Durante el banquete, Ester le habló al rey con palabras sabias del pueblo hebreo, que aceptaba a su rey pero que solo adoraba a Dios.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REINA ESTER</dc:title>
  <dc:creator>Profesorado</dc:creator>
  <cp:lastModifiedBy>Profesorado</cp:lastModifiedBy>
  <cp:revision>12</cp:revision>
  <dcterms:created xsi:type="dcterms:W3CDTF">2017-04-05T15:17:58Z</dcterms:created>
  <dcterms:modified xsi:type="dcterms:W3CDTF">2017-05-03T15:57:10Z</dcterms:modified>
</cp:coreProperties>
</file>