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93" r:id="rId2"/>
    <p:sldId id="288" r:id="rId3"/>
    <p:sldId id="291" r:id="rId4"/>
    <p:sldId id="295" r:id="rId5"/>
    <p:sldId id="279" r:id="rId6"/>
    <p:sldId id="299" r:id="rId7"/>
    <p:sldId id="260" r:id="rId8"/>
    <p:sldId id="300" r:id="rId9"/>
    <p:sldId id="259" r:id="rId10"/>
    <p:sldId id="301" r:id="rId11"/>
    <p:sldId id="257" r:id="rId12"/>
    <p:sldId id="302" r:id="rId13"/>
    <p:sldId id="284" r:id="rId14"/>
    <p:sldId id="303" r:id="rId15"/>
    <p:sldId id="289" r:id="rId16"/>
    <p:sldId id="286" r:id="rId17"/>
    <p:sldId id="290" r:id="rId18"/>
    <p:sldId id="294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981B1B-6EA6-49B3-9DFB-476D3C4D12B9}" type="datetimeFigureOut">
              <a:rPr lang="es-ES_tradnl" smtClean="0"/>
              <a:pPr/>
              <a:t>14/10/2013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F7F6A9-84AE-47C5-9A1E-E3F70D6FA5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C:\Users\Pc\Desktop\TALLER ALBERTO\FOTO GA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85689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C:\Users\Pc\Desktop\TALLER ALBERTO\FOTO GA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85689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72400" cy="998984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598912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098" name="Picture 2" descr="C:\Users\Pc\Desktop\TALLER ALBERTO\DIAPOSITIV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36" y="332656"/>
            <a:ext cx="87714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C:\Users\Pc\Desktop\TALLER ALBERTO\FOTO GA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85689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792088"/>
          </a:xfrm>
        </p:spPr>
        <p:txBody>
          <a:bodyPr>
            <a:normAutofit/>
          </a:bodyPr>
          <a:lstStyle/>
          <a:p>
            <a:endParaRPr lang="es-ES_tradnl" b="1" dirty="0"/>
          </a:p>
        </p:txBody>
      </p:sp>
      <p:pic>
        <p:nvPicPr>
          <p:cNvPr id="1026" name="Picture 2" descr="C:\Users\Pc\Desktop\TALLER ALBERTO\DIAPOSITIV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86" y="260648"/>
            <a:ext cx="8737502" cy="623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C:\Users\Pc\Desktop\TALLER ALBERTO\FOTO GA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85689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792088"/>
          </a:xfrm>
        </p:spPr>
        <p:txBody>
          <a:bodyPr>
            <a:normAutofit/>
          </a:bodyPr>
          <a:lstStyle/>
          <a:p>
            <a:endParaRPr lang="es-ES_tradnl" b="1" dirty="0"/>
          </a:p>
        </p:txBody>
      </p:sp>
      <p:pic>
        <p:nvPicPr>
          <p:cNvPr id="1026" name="Picture 2" descr="C:\Users\Pc\Desktop\TALLER ALBERTO\DIAPOSITIV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92481" cy="6272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772400" cy="1143000"/>
          </a:xfrm>
        </p:spPr>
        <p:txBody>
          <a:bodyPr>
            <a:noAutofit/>
          </a:bodyPr>
          <a:lstStyle/>
          <a:p>
            <a:r>
              <a:rPr lang="es-ES_tradnl" sz="10000" b="1" dirty="0" smtClean="0">
                <a:latin typeface="Tw Cen MT Condensed Extra Bold" pitchFamily="34" charset="0"/>
              </a:rPr>
              <a:t>       </a:t>
            </a:r>
            <a:r>
              <a:rPr lang="es-ES_tradnl" sz="100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-FIN-</a:t>
            </a:r>
            <a:endParaRPr lang="es-ES_tradnl" sz="10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8280920" cy="720080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92088"/>
          </a:xfrm>
        </p:spPr>
        <p:txBody>
          <a:bodyPr>
            <a:noAutofit/>
          </a:bodyPr>
          <a:lstStyle/>
          <a:p>
            <a:r>
              <a:rPr lang="es-ES_tradnl" sz="8000" b="1" dirty="0" smtClean="0"/>
              <a:t>Vídeos animalitos</a:t>
            </a:r>
            <a:endParaRPr lang="es-ES_tradnl" sz="8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792088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        </a:t>
            </a:r>
          </a:p>
        </p:txBody>
      </p:sp>
      <p:pic>
        <p:nvPicPr>
          <p:cNvPr id="4" name="3 Imagen" descr="C:\Users\Rosa\Pictures\patocone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8899" flipH="1">
            <a:off x="1331739" y="1674695"/>
            <a:ext cx="6768752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92088"/>
          </a:xfrm>
        </p:spPr>
        <p:txBody>
          <a:bodyPr>
            <a:noAutofit/>
          </a:bodyPr>
          <a:lstStyle/>
          <a:p>
            <a:endParaRPr lang="es-ES_tradnl" sz="8000" b="1" dirty="0"/>
          </a:p>
        </p:txBody>
      </p:sp>
      <p:pic>
        <p:nvPicPr>
          <p:cNvPr id="1026" name="Picture 2" descr="H:\j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093113" cy="626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792088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          </a:t>
            </a:r>
          </a:p>
        </p:txBody>
      </p:sp>
      <p:pic>
        <p:nvPicPr>
          <p:cNvPr id="1026" name="Picture 2" descr="F:\EL COLOR DEL CRISTAL\feedbackdis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79" y="764704"/>
            <a:ext cx="8618193" cy="502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92088"/>
          </a:xfrm>
        </p:spPr>
        <p:txBody>
          <a:bodyPr>
            <a:noAutofit/>
          </a:bodyPr>
          <a:lstStyle/>
          <a:p>
            <a:endParaRPr lang="es-ES_tradnl" sz="8000" b="1" dirty="0"/>
          </a:p>
        </p:txBody>
      </p:sp>
      <p:pic>
        <p:nvPicPr>
          <p:cNvPr id="2050" name="Picture 2" descr="F:\EL COLOR DEL CRISTAL\vi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4738005" cy="531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92088"/>
          </a:xfrm>
        </p:spPr>
        <p:txBody>
          <a:bodyPr>
            <a:noAutofit/>
          </a:bodyPr>
          <a:lstStyle/>
          <a:p>
            <a:endParaRPr lang="es-ES_tradnl" sz="8000" b="1" dirty="0"/>
          </a:p>
        </p:txBody>
      </p:sp>
      <p:pic>
        <p:nvPicPr>
          <p:cNvPr id="3074" name="Picture 2" descr="F:\EL COLOR DEL CRISTAL\imagesCAQM83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29619"/>
            <a:ext cx="4752528" cy="575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3356992"/>
            <a:ext cx="7772400" cy="1338262"/>
          </a:xfrm>
        </p:spPr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   COLOCAR LAS GAFAS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792088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          </a:t>
            </a:r>
          </a:p>
          <a:p>
            <a:pPr>
              <a:buNone/>
            </a:pPr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       ¿PREPARADOS?</a:t>
            </a:r>
            <a:endParaRPr lang="es-ES" sz="6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792088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598912"/>
          </a:xfrm>
        </p:spPr>
        <p:txBody>
          <a:bodyPr>
            <a:normAutofit/>
          </a:bodyPr>
          <a:lstStyle/>
          <a:p>
            <a:endParaRPr lang="es-ES_tradnl" sz="2800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1026" name="Picture 2" descr="C:\Users\Pc\Desktop\TALLER ALBERTO\DIAPOSITIV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7999"/>
            <a:ext cx="8713118" cy="61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C:\Users\Pc\Desktop\TALLER ALBERTO\FOTO GA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85689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80920" cy="792088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3886944"/>
          </a:xfrm>
        </p:spPr>
        <p:txBody>
          <a:bodyPr>
            <a:normAutofit/>
          </a:bodyPr>
          <a:lstStyle/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pic>
        <p:nvPicPr>
          <p:cNvPr id="2050" name="Picture 2" descr="C:\Users\Pc\Desktop\TALLER ALBERTO\DIAPOSITIV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0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C:\Users\Pc\Desktop\TALLER ALBERTO\FOTO GA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3"/>
            <a:ext cx="85689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72400" cy="998984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598912"/>
          </a:xfrm>
        </p:spPr>
        <p:txBody>
          <a:bodyPr>
            <a:normAutofit/>
          </a:bodyPr>
          <a:lstStyle/>
          <a:p>
            <a:endParaRPr lang="es-ES_tradnl" sz="2800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3074" name="Picture 2" descr="C:\Users\Pc\Desktop\TALLER ALBERTO\DIAPOSITIV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64" y="404664"/>
            <a:ext cx="870058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Personalizado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D0D1C"/>
      </a:accent1>
      <a:accent2>
        <a:srgbClr val="0A0A88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</TotalTime>
  <Words>16</Words>
  <Application>Microsoft Office PowerPoint</Application>
  <PresentationFormat>Presentación en pantalla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Equidad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       -FIN-</vt:lpstr>
      <vt:lpstr>Vídeos animalitos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 I</dc:title>
  <dc:creator>Usuario 1</dc:creator>
  <cp:lastModifiedBy>C.F.I.E.</cp:lastModifiedBy>
  <cp:revision>139</cp:revision>
  <dcterms:created xsi:type="dcterms:W3CDTF">2012-06-09T13:33:00Z</dcterms:created>
  <dcterms:modified xsi:type="dcterms:W3CDTF">2013-10-14T17:36:31Z</dcterms:modified>
</cp:coreProperties>
</file>