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40" autoAdjust="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462682-1627-4A16-886E-11B704C8C0D4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594B9D-8CDA-4D89-B5C4-77EF99B97949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Mujeres, autocuidado y salud mental, la psicologia feminist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916832"/>
            <a:ext cx="5400599" cy="3037837"/>
          </a:xfrm>
          <a:prstGeom prst="roundRect">
            <a:avLst>
              <a:gd name="adj" fmla="val 520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ES" sz="2800" b="1" u="sng" dirty="0" smtClean="0"/>
              <a:t>Presencia de la mujer en los trabajos de psicología relacionados con la motivación</a:t>
            </a:r>
            <a:br>
              <a:rPr lang="es-ES" sz="2800" b="1" u="sng" dirty="0" smtClean="0"/>
            </a:br>
            <a:r>
              <a:rPr lang="es-ES" sz="2800" b="1" u="sng" dirty="0" smtClean="0"/>
              <a:t>y/o la emoción.</a:t>
            </a:r>
            <a:endParaRPr lang="es-ES" sz="2800" b="1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4437112"/>
            <a:ext cx="7406640" cy="2659056"/>
          </a:xfrm>
        </p:spPr>
        <p:txBody>
          <a:bodyPr/>
          <a:lstStyle/>
          <a:p>
            <a:r>
              <a:rPr lang="es-ES" dirty="0" smtClean="0"/>
              <a:t>Alejandro Macías García</a:t>
            </a:r>
          </a:p>
          <a:p>
            <a:r>
              <a:rPr lang="es-ES" dirty="0" smtClean="0"/>
              <a:t>2º Bachillerato Ciencias de la Salud</a:t>
            </a:r>
          </a:p>
          <a:p>
            <a:r>
              <a:rPr lang="es-ES" dirty="0" smtClean="0"/>
              <a:t>Puebla de Guzmán (IES del </a:t>
            </a:r>
            <a:r>
              <a:rPr lang="es-ES" dirty="0" err="1" smtClean="0"/>
              <a:t>Andévalo</a:t>
            </a:r>
            <a:r>
              <a:rPr lang="es-ES" dirty="0" smtClean="0"/>
              <a:t>)</a:t>
            </a:r>
          </a:p>
          <a:p>
            <a:r>
              <a:rPr lang="es-ES" dirty="0" smtClean="0"/>
              <a:t>Loli Carrascoso </a:t>
            </a:r>
            <a:r>
              <a:rPr lang="es-ES" dirty="0" err="1" smtClean="0"/>
              <a:t>Siatelo</a:t>
            </a:r>
            <a:endParaRPr lang="es-ES" dirty="0" smtClean="0"/>
          </a:p>
          <a:p>
            <a:r>
              <a:rPr lang="es-ES" dirty="0" smtClean="0"/>
              <a:t>Psicología</a:t>
            </a:r>
          </a:p>
          <a:p>
            <a:endParaRPr lang="es-ES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87624" y="332659"/>
          <a:ext cx="7569200" cy="617194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92300"/>
                <a:gridCol w="1892300"/>
                <a:gridCol w="1892300"/>
                <a:gridCol w="1892300"/>
              </a:tblGrid>
              <a:tr h="685547">
                <a:tc>
                  <a:txBody>
                    <a:bodyPr/>
                    <a:lstStyle/>
                    <a:p>
                      <a:r>
                        <a:rPr lang="es-ES" dirty="0" smtClean="0"/>
                        <a:t>Motivación</a:t>
                      </a:r>
                      <a:r>
                        <a:rPr lang="es-ES" baseline="0" dirty="0" smtClean="0"/>
                        <a:t> o emoción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 del artículo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Nº de autores</a:t>
                      </a:r>
                      <a:r>
                        <a:rPr lang="es-ES" baseline="0" dirty="0" smtClean="0"/>
                        <a:t> femeninos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Nº de autores masculinos</a:t>
                      </a:r>
                      <a:endParaRPr lang="es-ES" dirty="0"/>
                    </a:p>
                  </a:txBody>
                  <a:tcPr/>
                </a:tc>
              </a:tr>
              <a:tr h="474305"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 y sentimiento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Daniel López </a:t>
                      </a:r>
                      <a:r>
                        <a:rPr lang="es-ES" dirty="0" err="1" smtClean="0"/>
                        <a:t>Rosetti</a:t>
                      </a:r>
                      <a:endParaRPr lang="es-ES" dirty="0"/>
                    </a:p>
                  </a:txBody>
                  <a:tcPr/>
                </a:tc>
              </a:tr>
              <a:tr h="474305">
                <a:tc>
                  <a:txBody>
                    <a:bodyPr/>
                    <a:lstStyle/>
                    <a:p>
                      <a:r>
                        <a:rPr lang="es-ES" dirty="0" smtClean="0"/>
                        <a:t>Motivación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Personalidad, motivación y recuerdo autobiográfico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2 </a:t>
                      </a:r>
                      <a:r>
                        <a:rPr kumimoji="0" lang="es-E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Francisco David</a:t>
                      </a:r>
                      <a:r>
                        <a:rPr kumimoji="0" lang="es-ES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s-E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Lorenzo González  y Pablo García Medina</a:t>
                      </a:r>
                      <a:endParaRPr lang="es-ES" dirty="0"/>
                    </a:p>
                  </a:txBody>
                  <a:tcPr/>
                </a:tc>
              </a:tr>
              <a:tr h="474305"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 y </a:t>
                      </a:r>
                      <a:r>
                        <a:rPr lang="es-ES" dirty="0" err="1" smtClean="0"/>
                        <a:t>pluridiversidad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Ana Cebrián</a:t>
                      </a:r>
                      <a:r>
                        <a:rPr lang="es-ES" baseline="0" dirty="0" smtClean="0"/>
                        <a:t> Martínez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474305">
                <a:tc>
                  <a:txBody>
                    <a:bodyPr/>
                    <a:lstStyle/>
                    <a:p>
                      <a:r>
                        <a:rPr lang="es-ES" dirty="0" smtClean="0"/>
                        <a:t>Motivación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Motivación del aprendizaje en línea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s-ES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Myriam Stella Abril Lancheros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474305"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Equipos con emoción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 Joan Carles </a:t>
                      </a:r>
                      <a:r>
                        <a:rPr kumimoji="0" lang="es-ES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March</a:t>
                      </a:r>
                      <a:r>
                        <a:rPr kumimoji="0" lang="es-E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Cerdá</a:t>
                      </a:r>
                      <a:endParaRPr lang="es-ES" dirty="0"/>
                    </a:p>
                  </a:txBody>
                  <a:tcPr/>
                </a:tc>
              </a:tr>
              <a:tr h="474305">
                <a:tc>
                  <a:txBody>
                    <a:bodyPr/>
                    <a:lstStyle/>
                    <a:p>
                      <a:r>
                        <a:rPr lang="es-ES" dirty="0" smtClean="0"/>
                        <a:t>Motivación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Autoconcepto</a:t>
                      </a:r>
                      <a:r>
                        <a:rPr lang="es-ES" dirty="0" smtClean="0"/>
                        <a:t> y motivación en el aprendizaje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r>
                        <a:rPr lang="es-ES" baseline="0" dirty="0" smtClean="0"/>
                        <a:t> Ana María Garma Sordo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87624" y="332659"/>
          <a:ext cx="7569200" cy="461746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92300"/>
                <a:gridCol w="1892300"/>
                <a:gridCol w="1892300"/>
                <a:gridCol w="1892300"/>
              </a:tblGrid>
              <a:tr h="685547">
                <a:tc>
                  <a:txBody>
                    <a:bodyPr/>
                    <a:lstStyle/>
                    <a:p>
                      <a:r>
                        <a:rPr lang="es-ES" dirty="0" smtClean="0"/>
                        <a:t>Motivación</a:t>
                      </a:r>
                      <a:r>
                        <a:rPr lang="es-ES" baseline="0" dirty="0" smtClean="0"/>
                        <a:t> o emoción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 del artículo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Nº de autores</a:t>
                      </a:r>
                      <a:r>
                        <a:rPr lang="es-ES" baseline="0" dirty="0" smtClean="0"/>
                        <a:t> femeninos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Nº de autores masculinos</a:t>
                      </a:r>
                      <a:endParaRPr lang="es-ES" dirty="0"/>
                    </a:p>
                  </a:txBody>
                  <a:tcPr/>
                </a:tc>
              </a:tr>
              <a:tr h="474305"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 y creatividad: una relación compleja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r>
                        <a:rPr lang="es-ES" baseline="0" dirty="0" smtClean="0"/>
                        <a:t> María Aranguren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</a:tr>
              <a:tr h="474305">
                <a:tc>
                  <a:txBody>
                    <a:bodyPr/>
                    <a:lstStyle/>
                    <a:p>
                      <a:r>
                        <a:rPr lang="es-ES" dirty="0" smtClean="0"/>
                        <a:t>Motivación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Gestión de la motivación en escenarios organizacionales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Alejandro</a:t>
                      </a:r>
                      <a:r>
                        <a:rPr lang="es-ES" baseline="0" dirty="0" smtClean="0"/>
                        <a:t> León Contreras Giraldo</a:t>
                      </a:r>
                      <a:endParaRPr lang="es-ES" dirty="0"/>
                    </a:p>
                  </a:txBody>
                  <a:tcPr/>
                </a:tc>
              </a:tr>
              <a:tr h="474305"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Cognición, </a:t>
                      </a:r>
                      <a:r>
                        <a:rPr lang="es-ES" dirty="0" err="1" smtClean="0"/>
                        <a:t>emoci-ón</a:t>
                      </a:r>
                      <a:r>
                        <a:rPr lang="es-ES" dirty="0" smtClean="0"/>
                        <a:t> y aprendizaje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r>
                        <a:rPr lang="es-ES" baseline="0" dirty="0" smtClean="0"/>
                        <a:t> Carme </a:t>
                      </a:r>
                      <a:r>
                        <a:rPr kumimoji="0" lang="es-ES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Timoneda</a:t>
                      </a:r>
                      <a:r>
                        <a:rPr kumimoji="0" lang="es-E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Gallart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474305">
                <a:tc>
                  <a:txBody>
                    <a:bodyPr/>
                    <a:lstStyle/>
                    <a:p>
                      <a:r>
                        <a:rPr lang="es-ES" dirty="0" smtClean="0"/>
                        <a:t>Motivación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Clasificadores chinos con motivación cognitiva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s-ES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</a:t>
                      </a:r>
                      <a:r>
                        <a:rPr kumimoji="0" lang="es-ES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Xiuwen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Reflexión Y 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dirty="0" smtClean="0"/>
              <a:t>En general he encontrado un 60% en artículos de mujeres frente a un 40% de hombres.</a:t>
            </a:r>
          </a:p>
          <a:p>
            <a:pPr algn="just"/>
            <a:r>
              <a:rPr lang="es-ES" sz="2400" dirty="0" smtClean="0"/>
              <a:t>Dentro del porcentaje de mujeres, hay un 50% de las mujeres que hacen Motivación frente a la otra mitad que realiza Emoción </a:t>
            </a:r>
          </a:p>
          <a:p>
            <a:r>
              <a:rPr lang="es-ES" sz="2400" dirty="0" smtClean="0"/>
              <a:t>Lo mismo que pasa dentro del porcentaje de las mujeres pasa en el de los hombres.</a:t>
            </a:r>
          </a:p>
          <a:p>
            <a:r>
              <a:rPr lang="es-ES" sz="2400" dirty="0" smtClean="0"/>
              <a:t>Los hombres hacen mas trabajos en grupos que las mujeres.</a:t>
            </a:r>
          </a:p>
          <a:p>
            <a:r>
              <a:rPr lang="es-ES" sz="2400" dirty="0" smtClean="0"/>
              <a:t>Información buscada en: Google académico y </a:t>
            </a:r>
          </a:p>
          <a:p>
            <a:pPr>
              <a:buNone/>
            </a:pPr>
            <a:r>
              <a:rPr lang="es-ES" sz="2400" dirty="0" smtClean="0"/>
              <a:t>https://www.ull.es/servicios/biblioteca/</a:t>
            </a:r>
            <a:endParaRPr lang="es-ES" sz="2400" dirty="0"/>
          </a:p>
        </p:txBody>
      </p:sp>
    </p:spTree>
  </p:cSld>
  <p:clrMapOvr>
    <a:masterClrMapping/>
  </p:clrMapOvr>
  <p:transition spd="med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2869</TotalTime>
  <Words>231</Words>
  <Application>Microsoft Office PowerPoint</Application>
  <PresentationFormat>Presentación en pantalla (4:3)</PresentationFormat>
  <Paragraphs>61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Gill Sans MT</vt:lpstr>
      <vt:lpstr>Verdana</vt:lpstr>
      <vt:lpstr>Wingdings 2</vt:lpstr>
      <vt:lpstr>Solsticio</vt:lpstr>
      <vt:lpstr>Presencia de la mujer en los trabajos de psicología relacionados con la motivación y/o la emoción.</vt:lpstr>
      <vt:lpstr>Presentación de PowerPoint</vt:lpstr>
      <vt:lpstr>Presentación de PowerPoint</vt:lpstr>
      <vt:lpstr>Reflexión Y 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MOTIVACIÓN  Y  EMOCIÓN</dc:title>
  <dc:creator>Usuario</dc:creator>
  <cp:lastModifiedBy>Juan Carrascoso Manzano</cp:lastModifiedBy>
  <cp:revision>20</cp:revision>
  <dcterms:created xsi:type="dcterms:W3CDTF">2020-05-22T14:18:15Z</dcterms:created>
  <dcterms:modified xsi:type="dcterms:W3CDTF">2020-05-25T13:31:08Z</dcterms:modified>
</cp:coreProperties>
</file>