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61B1"/>
    <a:srgbClr val="EF0F1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10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6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87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74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7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523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22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31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01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94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45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B3FBC-F2C0-4B78-BA87-9FAC7960CA37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3C7F8-5389-460A-8C5E-B3634E93F5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60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PSICOLOGÍA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“MOTIVACIÓN Y EMOCIÓN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669366" y="4446099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                        </a:t>
            </a:r>
          </a:p>
          <a:p>
            <a:pPr algn="l"/>
            <a:endParaRPr lang="es-ES" dirty="0"/>
          </a:p>
          <a:p>
            <a:pPr algn="l"/>
            <a:r>
              <a:rPr lang="es-ES" dirty="0" smtClean="0"/>
              <a:t>                                       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Presentación realizada por</a:t>
            </a:r>
            <a:r>
              <a:rPr lang="es-ES" dirty="0" smtClean="0"/>
              <a:t>: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Rocío García Jiménez </a:t>
            </a:r>
            <a:endParaRPr lang="es-E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0617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DD61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ÍNDICE</a:t>
            </a:r>
            <a:endParaRPr lang="es-ES" dirty="0">
              <a:solidFill>
                <a:srgbClr val="DD61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Tabla </a:t>
            </a:r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recopilatoria</a:t>
            </a: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de información </a:t>
            </a:r>
          </a:p>
          <a:p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Reflexión </a:t>
            </a:r>
          </a:p>
          <a:p>
            <a:r>
              <a:rPr lang="es-E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Webgrafía</a:t>
            </a:r>
            <a:endParaRPr lang="es-E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051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3794" y="126609"/>
            <a:ext cx="10515600" cy="76603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DD61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TABLA RECOPILATORIA </a:t>
            </a:r>
            <a:endParaRPr lang="es-ES" dirty="0">
              <a:solidFill>
                <a:srgbClr val="DD61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622232"/>
              </p:ext>
            </p:extLst>
          </p:nvPr>
        </p:nvGraphicFramePr>
        <p:xfrm>
          <a:off x="950741" y="1074590"/>
          <a:ext cx="10515600" cy="52418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05200"/>
                <a:gridCol w="3505200"/>
                <a:gridCol w="3505200"/>
              </a:tblGrid>
              <a:tr h="741428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TÍTULO DEL ARTICULO Y AÑO DE PUBLICACIÓN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Nº DE AUTORES FEMENINOS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Nº DE AUTORES MASCULINOS </a:t>
                      </a:r>
                      <a:endParaRPr lang="es-ES" dirty="0"/>
                    </a:p>
                  </a:txBody>
                  <a:tcPr/>
                </a:tc>
              </a:tr>
              <a:tr h="741428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Emoción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y exclusión social, una relación al descubierto. Año 2015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Francisco Javier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</a:t>
                      </a:r>
                      <a:r>
                        <a:rPr lang="es-ES" baseline="0" dirty="0" err="1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Barez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</a:t>
                      </a:r>
                      <a:r>
                        <a:rPr lang="es-ES" baseline="0" dirty="0" err="1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Cambrero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</a:tr>
              <a:tr h="741428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Motivación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laboral: factores mas relevantes. Año 2015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Nerea Pérez Guardado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741428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La gestión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de las emociones en las aulas de formación profesional. Año de 2019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Pedro Galán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Ponce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</a:tr>
              <a:tr h="741428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Programa de intervención para la mejora de habilidades sociales en estudiantes de segundo ciclo de educación primaria 2016/2017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Nerea Manzano </a:t>
                      </a:r>
                      <a:r>
                        <a:rPr lang="es-ES" dirty="0" err="1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Podil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24546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La motivación y su relación con el uso de estrategia metodológicas activas.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Año 2017/2018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Ana Herrera García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62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-380462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758485"/>
              </p:ext>
            </p:extLst>
          </p:nvPr>
        </p:nvGraphicFramePr>
        <p:xfrm>
          <a:off x="644183" y="35409"/>
          <a:ext cx="10903632" cy="685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34544"/>
                <a:gridCol w="3634544"/>
                <a:gridCol w="3634544"/>
              </a:tblGrid>
              <a:tr h="766689">
                <a:tc>
                  <a:txBody>
                    <a:bodyPr/>
                    <a:lstStyle/>
                    <a:p>
                      <a:r>
                        <a:rPr lang="es-ES" dirty="0" smtClean="0"/>
                        <a:t>TÍTULO DEL ARTICULO Y AÑO DE PUBLICACIÓN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795294">
                <a:tc>
                  <a:txBody>
                    <a:bodyPr/>
                    <a:lstStyle/>
                    <a:p>
                      <a:r>
                        <a:rPr lang="es-ES" dirty="0" smtClean="0"/>
                        <a:t>La</a:t>
                      </a:r>
                      <a:r>
                        <a:rPr lang="es-ES" baseline="0" dirty="0" smtClean="0"/>
                        <a:t> influencia de las emociones sobre los procesos de atención y memoria. Año 2015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Vanessa Cáceres Nieto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72470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Impacto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de la inteligencia emocional en la motivación y rendimiento académico del alumnado de nº pedagogía de la universidad de Oviedo. Año 2018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David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</a:t>
                      </a:r>
                      <a:r>
                        <a:rPr lang="es-ES" baseline="0" dirty="0" err="1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Terón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Sierra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</a:tr>
              <a:tr h="1033882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Inteligenci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a emocional, rasgos de personalidad e inteligencia. psicométrica en adolescentes. Año 2015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Jennifer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Rose Mesa Jacobo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33882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Un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estudio sobre la motivación y estrategias de aprendizaje en estudiantes universitarios de ciencias de la salud. Año  2015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Ana </a:t>
                      </a:r>
                      <a:r>
                        <a:rPr lang="es-ES" dirty="0" err="1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Navea</a:t>
                      </a:r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Martín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33882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La motivación y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su influencia en el rendimiento laboral del personal en la  IE </a:t>
                      </a:r>
                      <a:r>
                        <a:rPr lang="es-ES" baseline="0" dirty="0" err="1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Abeu</a:t>
                      </a:r>
                      <a:r>
                        <a:rPr lang="es-ES" baseline="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deportivo SAC CHICLAYO. Año 2016  </a:t>
                      </a:r>
                      <a:endParaRPr lang="es-ES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Nilda Rosa Cubas Medinas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220" y="35409"/>
            <a:ext cx="3036071" cy="49381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9291" y="0"/>
            <a:ext cx="3170195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1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            </a:t>
            </a:r>
            <a:r>
              <a:rPr lang="es-ES" dirty="0" smtClean="0">
                <a:solidFill>
                  <a:srgbClr val="DD61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REFLEXIÓN</a:t>
            </a:r>
            <a:r>
              <a:rPr lang="es-ES" dirty="0" smtClean="0">
                <a:solidFill>
                  <a:srgbClr val="DD61B1"/>
                </a:solidFill>
              </a:rPr>
              <a:t> </a:t>
            </a:r>
            <a:endParaRPr lang="es-ES" dirty="0">
              <a:solidFill>
                <a:srgbClr val="DD61B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 el resultado del trabajo hemos obtenido que hay muchas más mujeres que han trabajado estos dos campos como son la emoción y la motivación varias de las razones son porque:</a:t>
            </a:r>
          </a:p>
          <a:p>
            <a:pPr marL="0" indent="0">
              <a:buNone/>
            </a:pP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-La mayoría de las  mujeres sienten con más intensidad las emociones que los hombres.</a:t>
            </a:r>
          </a:p>
          <a:p>
            <a:pPr marL="0" indent="0">
              <a:buNone/>
            </a:pPr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-Las mujeres suelen expresar los sentimientos de forma directa buscando el apoyo de amigos y familiares, mientras que los hombres suelen ocultar sus emociones por el hecho de sentirse mas débiles </a:t>
            </a:r>
            <a:endParaRPr lang="es-E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58970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           </a:t>
            </a:r>
            <a:r>
              <a:rPr lang="es-ES" dirty="0" smtClean="0">
                <a:solidFill>
                  <a:srgbClr val="DD61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WEBGRAFÍA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-Google: </a:t>
            </a:r>
          </a:p>
          <a:p>
            <a:r>
              <a:rPr lang="es-ES" b="0" i="0" dirty="0" smtClean="0">
                <a:solidFill>
                  <a:srgbClr val="007542"/>
                </a:solidFill>
                <a:effectLst/>
                <a:latin typeface="helvetica neue"/>
              </a:rPr>
              <a:t>repositorio.uss.edu.pe/</a:t>
            </a:r>
            <a:r>
              <a:rPr lang="es-ES" b="0" i="0" dirty="0" err="1" smtClean="0">
                <a:solidFill>
                  <a:srgbClr val="007542"/>
                </a:solidFill>
                <a:effectLst/>
                <a:latin typeface="helvetica neue"/>
              </a:rPr>
              <a:t>bitstream</a:t>
            </a:r>
            <a:r>
              <a:rPr lang="es-ES" b="0" i="0" dirty="0" smtClean="0">
                <a:solidFill>
                  <a:srgbClr val="007542"/>
                </a:solidFill>
                <a:effectLst/>
                <a:latin typeface="helvetica neue"/>
              </a:rPr>
              <a:t>/</a:t>
            </a:r>
            <a:r>
              <a:rPr lang="es-ES" b="0" i="0" dirty="0" err="1" smtClean="0">
                <a:solidFill>
                  <a:srgbClr val="007542"/>
                </a:solidFill>
                <a:effectLst/>
                <a:latin typeface="helvetica neue"/>
              </a:rPr>
              <a:t>handle</a:t>
            </a:r>
            <a:r>
              <a:rPr lang="es-ES" b="0" i="0" dirty="0" smtClean="0">
                <a:solidFill>
                  <a:srgbClr val="007542"/>
                </a:solidFill>
                <a:effectLst/>
                <a:latin typeface="helvetica neue"/>
              </a:rPr>
              <a:t>/</a:t>
            </a:r>
            <a:r>
              <a:rPr lang="es-ES" b="0" i="0" dirty="0" err="1" smtClean="0">
                <a:solidFill>
                  <a:srgbClr val="007542"/>
                </a:solidFill>
                <a:effectLst/>
                <a:latin typeface="helvetica neue"/>
              </a:rPr>
              <a:t>uss</a:t>
            </a:r>
            <a:r>
              <a:rPr lang="es-ES" b="0" i="0" dirty="0" smtClean="0">
                <a:solidFill>
                  <a:srgbClr val="007542"/>
                </a:solidFill>
                <a:effectLst/>
                <a:latin typeface="helvetica neue"/>
              </a:rPr>
              <a:t>/4366/Cubas </a:t>
            </a:r>
            <a:r>
              <a:rPr lang="es-ES" b="0" i="0" dirty="0" err="1" smtClean="0">
                <a:solidFill>
                  <a:srgbClr val="007542"/>
                </a:solidFill>
                <a:effectLst/>
                <a:latin typeface="helvetica neue"/>
              </a:rPr>
              <a:t>Medina.pdf?sequence</a:t>
            </a:r>
            <a:r>
              <a:rPr lang="es-ES" b="0" i="0" dirty="0" smtClean="0">
                <a:solidFill>
                  <a:srgbClr val="007542"/>
                </a:solidFill>
                <a:effectLst/>
                <a:latin typeface="helvetica neue"/>
              </a:rPr>
              <a:t>=1&amp;isAllowed=y</a:t>
            </a:r>
          </a:p>
          <a:p>
            <a:r>
              <a:rPr lang="es-ES" b="0" i="0" dirty="0" smtClean="0">
                <a:solidFill>
                  <a:srgbClr val="007542"/>
                </a:solidFill>
                <a:effectLst/>
                <a:latin typeface="helvetica neue"/>
              </a:rPr>
              <a:t/>
            </a:r>
            <a:br>
              <a:rPr lang="es-ES" b="0" i="0" dirty="0" smtClean="0">
                <a:solidFill>
                  <a:srgbClr val="007542"/>
                </a:solidFill>
                <a:effectLst/>
                <a:latin typeface="helvetica neue"/>
              </a:rPr>
            </a:br>
            <a:r>
              <a:rPr lang="es-ES" b="0" i="0" dirty="0" smtClean="0">
                <a:solidFill>
                  <a:srgbClr val="007542"/>
                </a:solidFill>
                <a:effectLst/>
                <a:latin typeface="helvetica neue"/>
              </a:rPr>
              <a:t>javierbarez.files.wordpress.com/2016/01/trabajo-fin-de-macc81ster_junio-2015.pdf</a:t>
            </a:r>
            <a:endParaRPr lang="es-E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28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327</Words>
  <Application>Microsoft Office PowerPoint</Application>
  <PresentationFormat>Panorámica</PresentationFormat>
  <Paragraphs>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Algerian</vt:lpstr>
      <vt:lpstr>Andalus</vt:lpstr>
      <vt:lpstr>Arial</vt:lpstr>
      <vt:lpstr>Calibri</vt:lpstr>
      <vt:lpstr>Calibri Light</vt:lpstr>
      <vt:lpstr>helvetica neue</vt:lpstr>
      <vt:lpstr>Tema de Office</vt:lpstr>
      <vt:lpstr>PSICOLOGÍA “MOTIVACIÓN Y EMOCIÓN</vt:lpstr>
      <vt:lpstr>ÍNDICE</vt:lpstr>
      <vt:lpstr>TABLA RECOPILATORIA </vt:lpstr>
      <vt:lpstr>Presentación de PowerPoint</vt:lpstr>
      <vt:lpstr>                              REFLEXIÓN </vt:lpstr>
      <vt:lpstr>                             WEBGRAFÍA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“MOTIVACIÓN Y EMOCIÓN</dc:title>
  <dc:creator>Lucia</dc:creator>
  <cp:lastModifiedBy>Juan Carrascoso Manzano</cp:lastModifiedBy>
  <cp:revision>17</cp:revision>
  <dcterms:created xsi:type="dcterms:W3CDTF">2020-05-23T14:59:55Z</dcterms:created>
  <dcterms:modified xsi:type="dcterms:W3CDTF">2020-05-25T13:33:41Z</dcterms:modified>
</cp:coreProperties>
</file>