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7" r:id="rId1"/>
  </p:sldMasterIdLst>
  <p:sldIdLst>
    <p:sldId id="257" r:id="rId2"/>
    <p:sldId id="256" r:id="rId3"/>
    <p:sldId id="258" r:id="rId4"/>
    <p:sldId id="259" r:id="rId5"/>
    <p:sldId id="260"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61" autoAdjust="0"/>
    <p:restoredTop sz="94660"/>
  </p:normalViewPr>
  <p:slideViewPr>
    <p:cSldViewPr snapToGrid="0">
      <p:cViewPr>
        <p:scale>
          <a:sx n="26" d="100"/>
          <a:sy n="26" d="100"/>
        </p:scale>
        <p:origin x="138" y="1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8887747F-B6A6-4F14-8CA9-1511D181C55C}" type="datetimeFigureOut">
              <a:rPr lang="es-ES" smtClean="0"/>
              <a:t>05/02/2020</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0DB9B4F3-DB73-4C80-8A65-F9CDDDA44F7A}" type="slidenum">
              <a:rPr lang="es-ES" smtClean="0"/>
              <a:t>‹Nº›</a:t>
            </a:fld>
            <a:endParaRPr lang="es-ES" dirty="0"/>
          </a:p>
        </p:txBody>
      </p:sp>
    </p:spTree>
    <p:extLst>
      <p:ext uri="{BB962C8B-B14F-4D97-AF65-F5344CB8AC3E}">
        <p14:creationId xmlns:p14="http://schemas.microsoft.com/office/powerpoint/2010/main" val="4162526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887747F-B6A6-4F14-8CA9-1511D181C55C}" type="datetimeFigureOut">
              <a:rPr lang="es-ES" smtClean="0"/>
              <a:t>05/02/2020</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0DB9B4F3-DB73-4C80-8A65-F9CDDDA44F7A}" type="slidenum">
              <a:rPr lang="es-ES" smtClean="0"/>
              <a:t>‹Nº›</a:t>
            </a:fld>
            <a:endParaRPr lang="es-ES" dirty="0"/>
          </a:p>
        </p:txBody>
      </p:sp>
    </p:spTree>
    <p:extLst>
      <p:ext uri="{BB962C8B-B14F-4D97-AF65-F5344CB8AC3E}">
        <p14:creationId xmlns:p14="http://schemas.microsoft.com/office/powerpoint/2010/main" val="2081399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887747F-B6A6-4F14-8CA9-1511D181C55C}" type="datetimeFigureOut">
              <a:rPr lang="es-ES" smtClean="0"/>
              <a:t>05/02/2020</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0DB9B4F3-DB73-4C80-8A65-F9CDDDA44F7A}" type="slidenum">
              <a:rPr lang="es-ES" smtClean="0"/>
              <a:t>‹Nº›</a:t>
            </a:fld>
            <a:endParaRPr lang="es-ES" dirty="0"/>
          </a:p>
        </p:txBody>
      </p:sp>
    </p:spTree>
    <p:extLst>
      <p:ext uri="{BB962C8B-B14F-4D97-AF65-F5344CB8AC3E}">
        <p14:creationId xmlns:p14="http://schemas.microsoft.com/office/powerpoint/2010/main" val="888281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887747F-B6A6-4F14-8CA9-1511D181C55C}" type="datetimeFigureOut">
              <a:rPr lang="es-ES" smtClean="0"/>
              <a:t>05/02/2020</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0DB9B4F3-DB73-4C80-8A65-F9CDDDA44F7A}" type="slidenum">
              <a:rPr lang="es-ES" smtClean="0"/>
              <a:t>‹Nº›</a:t>
            </a:fld>
            <a:endParaRPr lang="es-ES" dirty="0"/>
          </a:p>
        </p:txBody>
      </p:sp>
    </p:spTree>
    <p:extLst>
      <p:ext uri="{BB962C8B-B14F-4D97-AF65-F5344CB8AC3E}">
        <p14:creationId xmlns:p14="http://schemas.microsoft.com/office/powerpoint/2010/main" val="260830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887747F-B6A6-4F14-8CA9-1511D181C55C}" type="datetimeFigureOut">
              <a:rPr lang="es-ES" smtClean="0"/>
              <a:t>05/02/2020</a:t>
            </a:fld>
            <a:endParaRPr lang="es-ES" dirty="0"/>
          </a:p>
        </p:txBody>
      </p:sp>
      <p:sp>
        <p:nvSpPr>
          <p:cNvPr id="5" name="Marcador de pie de página 4"/>
          <p:cNvSpPr>
            <a:spLocks noGrp="1"/>
          </p:cNvSpPr>
          <p:nvPr>
            <p:ph type="ftr" sz="quarter" idx="11"/>
          </p:nvPr>
        </p:nvSpPr>
        <p:spPr/>
        <p:txBody>
          <a:bodyPr/>
          <a:lstStyle/>
          <a:p>
            <a:endParaRPr lang="es-ES" dirty="0"/>
          </a:p>
        </p:txBody>
      </p:sp>
      <p:sp>
        <p:nvSpPr>
          <p:cNvPr id="6" name="Marcador de número de diapositiva 5"/>
          <p:cNvSpPr>
            <a:spLocks noGrp="1"/>
          </p:cNvSpPr>
          <p:nvPr>
            <p:ph type="sldNum" sz="quarter" idx="12"/>
          </p:nvPr>
        </p:nvSpPr>
        <p:spPr/>
        <p:txBody>
          <a:bodyPr/>
          <a:lstStyle/>
          <a:p>
            <a:fld id="{0DB9B4F3-DB73-4C80-8A65-F9CDDDA44F7A}" type="slidenum">
              <a:rPr lang="es-ES" smtClean="0"/>
              <a:t>‹Nº›</a:t>
            </a:fld>
            <a:endParaRPr lang="es-ES" dirty="0"/>
          </a:p>
        </p:txBody>
      </p:sp>
    </p:spTree>
    <p:extLst>
      <p:ext uri="{BB962C8B-B14F-4D97-AF65-F5344CB8AC3E}">
        <p14:creationId xmlns:p14="http://schemas.microsoft.com/office/powerpoint/2010/main" val="4111307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8887747F-B6A6-4F14-8CA9-1511D181C55C}" type="datetimeFigureOut">
              <a:rPr lang="es-ES" smtClean="0"/>
              <a:t>05/02/2020</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0DB9B4F3-DB73-4C80-8A65-F9CDDDA44F7A}" type="slidenum">
              <a:rPr lang="es-ES" smtClean="0"/>
              <a:t>‹Nº›</a:t>
            </a:fld>
            <a:endParaRPr lang="es-ES" dirty="0"/>
          </a:p>
        </p:txBody>
      </p:sp>
    </p:spTree>
    <p:extLst>
      <p:ext uri="{BB962C8B-B14F-4D97-AF65-F5344CB8AC3E}">
        <p14:creationId xmlns:p14="http://schemas.microsoft.com/office/powerpoint/2010/main" val="2656512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8887747F-B6A6-4F14-8CA9-1511D181C55C}" type="datetimeFigureOut">
              <a:rPr lang="es-ES" smtClean="0"/>
              <a:t>05/02/2020</a:t>
            </a:fld>
            <a:endParaRPr lang="es-ES" dirty="0"/>
          </a:p>
        </p:txBody>
      </p:sp>
      <p:sp>
        <p:nvSpPr>
          <p:cNvPr id="8" name="Marcador de pie de página 7"/>
          <p:cNvSpPr>
            <a:spLocks noGrp="1"/>
          </p:cNvSpPr>
          <p:nvPr>
            <p:ph type="ftr" sz="quarter" idx="11"/>
          </p:nvPr>
        </p:nvSpPr>
        <p:spPr/>
        <p:txBody>
          <a:bodyPr/>
          <a:lstStyle/>
          <a:p>
            <a:endParaRPr lang="es-ES" dirty="0"/>
          </a:p>
        </p:txBody>
      </p:sp>
      <p:sp>
        <p:nvSpPr>
          <p:cNvPr id="9" name="Marcador de número de diapositiva 8"/>
          <p:cNvSpPr>
            <a:spLocks noGrp="1"/>
          </p:cNvSpPr>
          <p:nvPr>
            <p:ph type="sldNum" sz="quarter" idx="12"/>
          </p:nvPr>
        </p:nvSpPr>
        <p:spPr/>
        <p:txBody>
          <a:bodyPr/>
          <a:lstStyle/>
          <a:p>
            <a:fld id="{0DB9B4F3-DB73-4C80-8A65-F9CDDDA44F7A}" type="slidenum">
              <a:rPr lang="es-ES" smtClean="0"/>
              <a:t>‹Nº›</a:t>
            </a:fld>
            <a:endParaRPr lang="es-ES" dirty="0"/>
          </a:p>
        </p:txBody>
      </p:sp>
    </p:spTree>
    <p:extLst>
      <p:ext uri="{BB962C8B-B14F-4D97-AF65-F5344CB8AC3E}">
        <p14:creationId xmlns:p14="http://schemas.microsoft.com/office/powerpoint/2010/main" val="130655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8887747F-B6A6-4F14-8CA9-1511D181C55C}" type="datetimeFigureOut">
              <a:rPr lang="es-ES" smtClean="0"/>
              <a:t>05/02/2020</a:t>
            </a:fld>
            <a:endParaRPr lang="es-ES" dirty="0"/>
          </a:p>
        </p:txBody>
      </p:sp>
      <p:sp>
        <p:nvSpPr>
          <p:cNvPr id="4" name="Marcador de pie de página 3"/>
          <p:cNvSpPr>
            <a:spLocks noGrp="1"/>
          </p:cNvSpPr>
          <p:nvPr>
            <p:ph type="ftr" sz="quarter" idx="11"/>
          </p:nvPr>
        </p:nvSpPr>
        <p:spPr/>
        <p:txBody>
          <a:bodyPr/>
          <a:lstStyle/>
          <a:p>
            <a:endParaRPr lang="es-ES" dirty="0"/>
          </a:p>
        </p:txBody>
      </p:sp>
      <p:sp>
        <p:nvSpPr>
          <p:cNvPr id="5" name="Marcador de número de diapositiva 4"/>
          <p:cNvSpPr>
            <a:spLocks noGrp="1"/>
          </p:cNvSpPr>
          <p:nvPr>
            <p:ph type="sldNum" sz="quarter" idx="12"/>
          </p:nvPr>
        </p:nvSpPr>
        <p:spPr/>
        <p:txBody>
          <a:bodyPr/>
          <a:lstStyle/>
          <a:p>
            <a:fld id="{0DB9B4F3-DB73-4C80-8A65-F9CDDDA44F7A}" type="slidenum">
              <a:rPr lang="es-ES" smtClean="0"/>
              <a:t>‹Nº›</a:t>
            </a:fld>
            <a:endParaRPr lang="es-ES" dirty="0"/>
          </a:p>
        </p:txBody>
      </p:sp>
    </p:spTree>
    <p:extLst>
      <p:ext uri="{BB962C8B-B14F-4D97-AF65-F5344CB8AC3E}">
        <p14:creationId xmlns:p14="http://schemas.microsoft.com/office/powerpoint/2010/main" val="2804141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887747F-B6A6-4F14-8CA9-1511D181C55C}" type="datetimeFigureOut">
              <a:rPr lang="es-ES" smtClean="0"/>
              <a:t>05/02/2020</a:t>
            </a:fld>
            <a:endParaRPr lang="es-ES" dirty="0"/>
          </a:p>
        </p:txBody>
      </p:sp>
      <p:sp>
        <p:nvSpPr>
          <p:cNvPr id="3" name="Marcador de pie de página 2"/>
          <p:cNvSpPr>
            <a:spLocks noGrp="1"/>
          </p:cNvSpPr>
          <p:nvPr>
            <p:ph type="ftr" sz="quarter" idx="11"/>
          </p:nvPr>
        </p:nvSpPr>
        <p:spPr/>
        <p:txBody>
          <a:bodyPr/>
          <a:lstStyle/>
          <a:p>
            <a:endParaRPr lang="es-ES" dirty="0"/>
          </a:p>
        </p:txBody>
      </p:sp>
      <p:sp>
        <p:nvSpPr>
          <p:cNvPr id="4" name="Marcador de número de diapositiva 3"/>
          <p:cNvSpPr>
            <a:spLocks noGrp="1"/>
          </p:cNvSpPr>
          <p:nvPr>
            <p:ph type="sldNum" sz="quarter" idx="12"/>
          </p:nvPr>
        </p:nvSpPr>
        <p:spPr/>
        <p:txBody>
          <a:bodyPr/>
          <a:lstStyle/>
          <a:p>
            <a:fld id="{0DB9B4F3-DB73-4C80-8A65-F9CDDDA44F7A}" type="slidenum">
              <a:rPr lang="es-ES" smtClean="0"/>
              <a:t>‹Nº›</a:t>
            </a:fld>
            <a:endParaRPr lang="es-ES" dirty="0"/>
          </a:p>
        </p:txBody>
      </p:sp>
    </p:spTree>
    <p:extLst>
      <p:ext uri="{BB962C8B-B14F-4D97-AF65-F5344CB8AC3E}">
        <p14:creationId xmlns:p14="http://schemas.microsoft.com/office/powerpoint/2010/main" val="263677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887747F-B6A6-4F14-8CA9-1511D181C55C}" type="datetimeFigureOut">
              <a:rPr lang="es-ES" smtClean="0"/>
              <a:t>05/02/2020</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0DB9B4F3-DB73-4C80-8A65-F9CDDDA44F7A}" type="slidenum">
              <a:rPr lang="es-ES" smtClean="0"/>
              <a:t>‹Nº›</a:t>
            </a:fld>
            <a:endParaRPr lang="es-ES" dirty="0"/>
          </a:p>
        </p:txBody>
      </p:sp>
    </p:spTree>
    <p:extLst>
      <p:ext uri="{BB962C8B-B14F-4D97-AF65-F5344CB8AC3E}">
        <p14:creationId xmlns:p14="http://schemas.microsoft.com/office/powerpoint/2010/main" val="1135287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887747F-B6A6-4F14-8CA9-1511D181C55C}" type="datetimeFigureOut">
              <a:rPr lang="es-ES" smtClean="0"/>
              <a:t>05/02/2020</a:t>
            </a:fld>
            <a:endParaRPr lang="es-ES" dirty="0"/>
          </a:p>
        </p:txBody>
      </p:sp>
      <p:sp>
        <p:nvSpPr>
          <p:cNvPr id="6" name="Marcador de pie de página 5"/>
          <p:cNvSpPr>
            <a:spLocks noGrp="1"/>
          </p:cNvSpPr>
          <p:nvPr>
            <p:ph type="ftr" sz="quarter" idx="11"/>
          </p:nvPr>
        </p:nvSpPr>
        <p:spPr/>
        <p:txBody>
          <a:bodyPr/>
          <a:lstStyle/>
          <a:p>
            <a:endParaRPr lang="es-ES" dirty="0"/>
          </a:p>
        </p:txBody>
      </p:sp>
      <p:sp>
        <p:nvSpPr>
          <p:cNvPr id="7" name="Marcador de número de diapositiva 6"/>
          <p:cNvSpPr>
            <a:spLocks noGrp="1"/>
          </p:cNvSpPr>
          <p:nvPr>
            <p:ph type="sldNum" sz="quarter" idx="12"/>
          </p:nvPr>
        </p:nvSpPr>
        <p:spPr/>
        <p:txBody>
          <a:bodyPr/>
          <a:lstStyle/>
          <a:p>
            <a:fld id="{0DB9B4F3-DB73-4C80-8A65-F9CDDDA44F7A}" type="slidenum">
              <a:rPr lang="es-ES" smtClean="0"/>
              <a:t>‹Nº›</a:t>
            </a:fld>
            <a:endParaRPr lang="es-ES" dirty="0"/>
          </a:p>
        </p:txBody>
      </p:sp>
    </p:spTree>
    <p:extLst>
      <p:ext uri="{BB962C8B-B14F-4D97-AF65-F5344CB8AC3E}">
        <p14:creationId xmlns:p14="http://schemas.microsoft.com/office/powerpoint/2010/main" val="3694487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87747F-B6A6-4F14-8CA9-1511D181C55C}" type="datetimeFigureOut">
              <a:rPr lang="es-ES" smtClean="0"/>
              <a:t>05/02/2020</a:t>
            </a:fld>
            <a:endParaRPr lang="es-ES"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B9B4F3-DB73-4C80-8A65-F9CDDDA44F7A}" type="slidenum">
              <a:rPr lang="es-ES" smtClean="0"/>
              <a:t>‹Nº›</a:t>
            </a:fld>
            <a:endParaRPr lang="es-ES" dirty="0"/>
          </a:p>
        </p:txBody>
      </p:sp>
    </p:spTree>
    <p:extLst>
      <p:ext uri="{BB962C8B-B14F-4D97-AF65-F5344CB8AC3E}">
        <p14:creationId xmlns:p14="http://schemas.microsoft.com/office/powerpoint/2010/main" val="1395537263"/>
      </p:ext>
    </p:extLst>
  </p:cSld>
  <p:clrMap bg1="lt1" tx1="dk1" bg2="lt2" tx2="dk2" accent1="accent1" accent2="accent2" accent3="accent3" accent4="accent4" accent5="accent5" accent6="accent6" hlink="hlink" folHlink="folHlink"/>
  <p:sldLayoutIdLst>
    <p:sldLayoutId id="2147483938" r:id="rId1"/>
    <p:sldLayoutId id="2147483939" r:id="rId2"/>
    <p:sldLayoutId id="2147483940" r:id="rId3"/>
    <p:sldLayoutId id="2147483941" r:id="rId4"/>
    <p:sldLayoutId id="2147483942" r:id="rId5"/>
    <p:sldLayoutId id="2147483943" r:id="rId6"/>
    <p:sldLayoutId id="2147483944" r:id="rId7"/>
    <p:sldLayoutId id="2147483945" r:id="rId8"/>
    <p:sldLayoutId id="2147483946" r:id="rId9"/>
    <p:sldLayoutId id="2147483947" r:id="rId10"/>
    <p:sldLayoutId id="214748394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3869410" y="670560"/>
            <a:ext cx="4436390" cy="792480"/>
          </a:xfrm>
          <a:noFill/>
        </p:spPr>
        <p:style>
          <a:lnRef idx="3">
            <a:schemeClr val="lt1"/>
          </a:lnRef>
          <a:fillRef idx="1">
            <a:schemeClr val="accent4"/>
          </a:fillRef>
          <a:effectRef idx="1">
            <a:schemeClr val="accent4"/>
          </a:effectRef>
          <a:fontRef idx="minor">
            <a:schemeClr val="lt1"/>
          </a:fontRef>
        </p:style>
        <p:txBody>
          <a:bodyPr>
            <a:noAutofit/>
          </a:bodyPr>
          <a:lstStyle/>
          <a:p>
            <a:r>
              <a:rPr lang="es-ES" sz="2800" dirty="0" smtClean="0">
                <a:solidFill>
                  <a:schemeClr val="tx1">
                    <a:lumMod val="95000"/>
                    <a:lumOff val="5000"/>
                  </a:schemeClr>
                </a:solidFill>
                <a:latin typeface="Arial Rounded MT Bold" panose="020F0704030504030204" pitchFamily="34" charset="0"/>
              </a:rPr>
              <a:t>COLETTE ET MADAME DE LA FAYETTE</a:t>
            </a:r>
            <a:endParaRPr lang="es-ES" sz="2800" dirty="0">
              <a:solidFill>
                <a:schemeClr val="tx1">
                  <a:lumMod val="95000"/>
                  <a:lumOff val="5000"/>
                </a:schemeClr>
              </a:solidFill>
              <a:latin typeface="Arial Rounded MT Bold" panose="020F0704030504030204" pitchFamily="34" charset="0"/>
            </a:endParaRPr>
          </a:p>
        </p:txBody>
      </p:sp>
      <p:sp>
        <p:nvSpPr>
          <p:cNvPr id="3" name="Subtítulo 2"/>
          <p:cNvSpPr>
            <a:spLocks noGrp="1"/>
          </p:cNvSpPr>
          <p:nvPr>
            <p:ph type="subTitle" idx="1"/>
          </p:nvPr>
        </p:nvSpPr>
        <p:spPr>
          <a:xfrm>
            <a:off x="395465" y="2471736"/>
            <a:ext cx="5548135" cy="1386841"/>
          </a:xfrm>
        </p:spPr>
        <p:txBody>
          <a:bodyPr>
            <a:noAutofit/>
          </a:bodyPr>
          <a:lstStyle/>
          <a:p>
            <a:pPr algn="l"/>
            <a:r>
              <a:rPr lang="es-ES" sz="2800" dirty="0" smtClean="0"/>
              <a:t>Réalisé par : Andrei , Raúl y Nerea</a:t>
            </a:r>
            <a:br>
              <a:rPr lang="es-ES" sz="2800" dirty="0" smtClean="0"/>
            </a:br>
            <a:r>
              <a:rPr lang="es-ES" sz="2800" dirty="0" smtClean="0"/>
              <a:t>Cours: 4b</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2161" y="3471385"/>
            <a:ext cx="4397160" cy="3129915"/>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10352" y="3346605"/>
            <a:ext cx="2118360" cy="3254695"/>
          </a:xfrm>
          <a:prstGeom prst="rect">
            <a:avLst/>
          </a:prstGeom>
        </p:spPr>
      </p:pic>
    </p:spTree>
    <p:extLst>
      <p:ext uri="{BB962C8B-B14F-4D97-AF65-F5344CB8AC3E}">
        <p14:creationId xmlns:p14="http://schemas.microsoft.com/office/powerpoint/2010/main" val="3448928175"/>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3869410" y="960120"/>
            <a:ext cx="4436390" cy="502920"/>
          </a:xfrm>
          <a:noFill/>
        </p:spPr>
        <p:style>
          <a:lnRef idx="3">
            <a:schemeClr val="lt1"/>
          </a:lnRef>
          <a:fillRef idx="1">
            <a:schemeClr val="accent4"/>
          </a:fillRef>
          <a:effectRef idx="1">
            <a:schemeClr val="accent4"/>
          </a:effectRef>
          <a:fontRef idx="minor">
            <a:schemeClr val="lt1"/>
          </a:fontRef>
        </p:style>
        <p:txBody>
          <a:bodyPr>
            <a:normAutofit/>
          </a:bodyPr>
          <a:lstStyle/>
          <a:p>
            <a:r>
              <a:rPr lang="es-ES" sz="2800" dirty="0" smtClean="0">
                <a:solidFill>
                  <a:schemeClr val="tx1">
                    <a:lumMod val="95000"/>
                    <a:lumOff val="5000"/>
                  </a:schemeClr>
                </a:solidFill>
                <a:latin typeface="Arial Rounded MT Bold" panose="020F0704030504030204" pitchFamily="34" charset="0"/>
              </a:rPr>
              <a:t>Introduction de </a:t>
            </a:r>
            <a:r>
              <a:rPr lang="es-ES" sz="2800" dirty="0">
                <a:solidFill>
                  <a:schemeClr val="tx1">
                    <a:lumMod val="95000"/>
                    <a:lumOff val="5000"/>
                  </a:schemeClr>
                </a:solidFill>
                <a:latin typeface="Arial Rounded MT Bold" panose="020F0704030504030204" pitchFamily="34" charset="0"/>
              </a:rPr>
              <a:t>C</a:t>
            </a:r>
            <a:r>
              <a:rPr lang="es-ES" sz="2800" dirty="0" smtClean="0">
                <a:solidFill>
                  <a:schemeClr val="tx1">
                    <a:lumMod val="95000"/>
                    <a:lumOff val="5000"/>
                  </a:schemeClr>
                </a:solidFill>
                <a:latin typeface="Arial Rounded MT Bold" panose="020F0704030504030204" pitchFamily="34" charset="0"/>
              </a:rPr>
              <a:t>olette</a:t>
            </a:r>
            <a:endParaRPr lang="es-ES" sz="2800" dirty="0">
              <a:solidFill>
                <a:schemeClr val="tx1">
                  <a:lumMod val="95000"/>
                  <a:lumOff val="5000"/>
                </a:schemeClr>
              </a:solidFill>
              <a:latin typeface="Arial Rounded MT Bold" panose="020F0704030504030204" pitchFamily="34" charset="0"/>
            </a:endParaRPr>
          </a:p>
        </p:txBody>
      </p:sp>
      <p:sp>
        <p:nvSpPr>
          <p:cNvPr id="3" name="Subtítulo 2"/>
          <p:cNvSpPr>
            <a:spLocks noGrp="1"/>
          </p:cNvSpPr>
          <p:nvPr>
            <p:ph type="subTitle" idx="1"/>
          </p:nvPr>
        </p:nvSpPr>
        <p:spPr>
          <a:xfrm>
            <a:off x="1157465" y="2316479"/>
            <a:ext cx="9860280" cy="2910841"/>
          </a:xfrm>
        </p:spPr>
        <p:txBody>
          <a:bodyPr>
            <a:noAutofit/>
          </a:bodyPr>
          <a:lstStyle/>
          <a:p>
            <a:pPr algn="l"/>
            <a:r>
              <a:rPr lang="fr-FR" sz="2500" dirty="0">
                <a:solidFill>
                  <a:schemeClr val="tx1">
                    <a:lumMod val="95000"/>
                    <a:lumOff val="5000"/>
                  </a:schemeClr>
                </a:solidFill>
              </a:rPr>
              <a:t>Colette, née Sidonie-Gabrielle Colette le 28 janvier 1873 à Saint-Sauveur-en-Puisaye (Yonne) et morte le 3 août 1954 à Paris, est une célèbre femme de lettres française, également mime, comédienne, actrice, et </a:t>
            </a:r>
            <a:r>
              <a:rPr lang="fr-FR" sz="2500" dirty="0" smtClean="0">
                <a:solidFill>
                  <a:schemeClr val="tx1">
                    <a:lumMod val="95000"/>
                    <a:lumOff val="5000"/>
                  </a:schemeClr>
                </a:solidFill>
              </a:rPr>
              <a:t>journaliste. </a:t>
            </a:r>
            <a:r>
              <a:rPr lang="fr-FR" sz="2500" dirty="0">
                <a:solidFill>
                  <a:schemeClr val="tx1">
                    <a:lumMod val="95000"/>
                    <a:lumOff val="5000"/>
                  </a:schemeClr>
                </a:solidFill>
              </a:rPr>
              <a:t>Elle est une des plus célèbres romancières internationales de la littérature </a:t>
            </a:r>
            <a:r>
              <a:rPr lang="fr-FR" sz="2500" dirty="0" smtClean="0">
                <a:solidFill>
                  <a:schemeClr val="tx1">
                    <a:lumMod val="95000"/>
                    <a:lumOff val="5000"/>
                  </a:schemeClr>
                </a:solidFill>
              </a:rPr>
              <a:t>française.</a:t>
            </a:r>
            <a:endParaRPr lang="es-ES" sz="2500" dirty="0">
              <a:solidFill>
                <a:schemeClr val="tx1">
                  <a:lumMod val="95000"/>
                  <a:lumOff val="5000"/>
                </a:schemeClr>
              </a:solidFill>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8010" y="3912870"/>
            <a:ext cx="4381500" cy="2628900"/>
          </a:xfrm>
          <a:prstGeom prst="rect">
            <a:avLst/>
          </a:prstGeom>
        </p:spPr>
      </p:pic>
    </p:spTree>
    <p:extLst>
      <p:ext uri="{BB962C8B-B14F-4D97-AF65-F5344CB8AC3E}">
        <p14:creationId xmlns:p14="http://schemas.microsoft.com/office/powerpoint/2010/main" val="143098836"/>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3854556" y="472440"/>
            <a:ext cx="4466870" cy="1417320"/>
          </a:xfrm>
          <a:noFill/>
        </p:spPr>
        <p:style>
          <a:lnRef idx="3">
            <a:schemeClr val="lt1"/>
          </a:lnRef>
          <a:fillRef idx="1">
            <a:schemeClr val="accent4"/>
          </a:fillRef>
          <a:effectRef idx="1">
            <a:schemeClr val="accent4"/>
          </a:effectRef>
          <a:fontRef idx="minor">
            <a:schemeClr val="lt1"/>
          </a:fontRef>
        </p:style>
        <p:txBody>
          <a:bodyPr>
            <a:noAutofit/>
          </a:bodyPr>
          <a:lstStyle/>
          <a:p>
            <a:r>
              <a:rPr lang="es-ES" sz="3200" dirty="0" smtClean="0">
                <a:solidFill>
                  <a:schemeClr val="tx1">
                    <a:lumMod val="95000"/>
                    <a:lumOff val="5000"/>
                  </a:schemeClr>
                </a:solidFill>
                <a:latin typeface="Arial Rounded MT Bold" panose="020F0704030504030204" pitchFamily="34" charset="0"/>
              </a:rPr>
              <a:t>Introduction de Madame de la </a:t>
            </a:r>
            <a:r>
              <a:rPr lang="es-ES" sz="3200" dirty="0" err="1">
                <a:solidFill>
                  <a:schemeClr val="tx1">
                    <a:lumMod val="95000"/>
                    <a:lumOff val="5000"/>
                  </a:schemeClr>
                </a:solidFill>
                <a:latin typeface="Arial Rounded MT Bold" panose="020F0704030504030204" pitchFamily="34" charset="0"/>
              </a:rPr>
              <a:t>F</a:t>
            </a:r>
            <a:r>
              <a:rPr lang="es-ES" sz="3200" dirty="0" err="1" smtClean="0">
                <a:solidFill>
                  <a:schemeClr val="tx1">
                    <a:lumMod val="95000"/>
                    <a:lumOff val="5000"/>
                  </a:schemeClr>
                </a:solidFill>
                <a:latin typeface="Arial Rounded MT Bold" panose="020F0704030504030204" pitchFamily="34" charset="0"/>
              </a:rPr>
              <a:t>ayette</a:t>
            </a:r>
            <a:endParaRPr lang="es-ES" sz="3200" dirty="0">
              <a:solidFill>
                <a:schemeClr val="tx1">
                  <a:lumMod val="95000"/>
                  <a:lumOff val="5000"/>
                </a:schemeClr>
              </a:solidFill>
              <a:latin typeface="Arial Rounded MT Bold" panose="020F0704030504030204" pitchFamily="34" charset="0"/>
            </a:endParaRPr>
          </a:p>
        </p:txBody>
      </p:sp>
      <p:sp>
        <p:nvSpPr>
          <p:cNvPr id="3" name="Subtítulo 2"/>
          <p:cNvSpPr>
            <a:spLocks noGrp="1"/>
          </p:cNvSpPr>
          <p:nvPr>
            <p:ph type="subTitle" idx="1"/>
          </p:nvPr>
        </p:nvSpPr>
        <p:spPr>
          <a:xfrm>
            <a:off x="1157464" y="3063239"/>
            <a:ext cx="9861055" cy="2575561"/>
          </a:xfrm>
        </p:spPr>
        <p:txBody>
          <a:bodyPr>
            <a:noAutofit/>
          </a:bodyPr>
          <a:lstStyle/>
          <a:p>
            <a:pPr algn="l"/>
            <a:r>
              <a:rPr lang="fr-FR" sz="2800" dirty="0"/>
              <a:t>Née le 18 mars 1634, à Paris, </a:t>
            </a:r>
            <a:r>
              <a:rPr lang="fr-FR" sz="2800" b="1" dirty="0"/>
              <a:t>Marie-Madeleine Pioche de La Vergne</a:t>
            </a:r>
            <a:r>
              <a:rPr lang="fr-FR" sz="2800" dirty="0"/>
              <a:t> appartient à une famille de petite noblesse. Elle côtoie rapidement l'aristocratie française de son temps en devenant demoiselle d'honneur de la reine Anne d'Autriche à l'âge de 16 ans. Elle fait la connaissance de la Marquise de Sévigné avec qui elle noue des liens amicaux très forts jusqu'à la fin de sa vie.</a:t>
            </a:r>
            <a:endParaRPr lang="es-ES" sz="2500" dirty="0">
              <a:solidFill>
                <a:schemeClr val="tx1">
                  <a:lumMod val="95000"/>
                  <a:lumOff val="5000"/>
                </a:schemeClr>
              </a:solidFill>
            </a:endParaRP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28705" y="274320"/>
            <a:ext cx="1928037" cy="2590799"/>
          </a:xfrm>
          <a:prstGeom prst="rect">
            <a:avLst/>
          </a:prstGeom>
        </p:spPr>
      </p:pic>
    </p:spTree>
    <p:extLst>
      <p:ext uri="{BB962C8B-B14F-4D97-AF65-F5344CB8AC3E}">
        <p14:creationId xmlns:p14="http://schemas.microsoft.com/office/powerpoint/2010/main" val="2876800550"/>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5" name="Rectangle 2"/>
          <p:cNvSpPr>
            <a:spLocks noGrp="1" noChangeArrowheads="1"/>
          </p:cNvSpPr>
          <p:nvPr>
            <p:ph type="ctrTitle"/>
          </p:nvPr>
        </p:nvSpPr>
        <p:spPr bwMode="auto">
          <a:xfrm>
            <a:off x="2271111" y="1088893"/>
            <a:ext cx="7632987" cy="518743"/>
          </a:xfrm>
          <a:prstGeom prst="rect">
            <a:avLst/>
          </a:prstGeom>
          <a:noFill/>
          <a:ln>
            <a:solidFill>
              <a:schemeClr val="lt1"/>
            </a:solidFill>
          </a:ln>
          <a:effec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3600" b="0" i="0" u="none" strike="noStrike" cap="none" normalizeH="0" baseline="0" dirty="0" smtClean="0">
                <a:ln>
                  <a:noFill/>
                </a:ln>
                <a:effectLst/>
                <a:latin typeface="Arial Rounded MT Bold" panose="020F0704030504030204" pitchFamily="34" charset="0"/>
              </a:rPr>
              <a:t>l'</a:t>
            </a:r>
            <a:r>
              <a:rPr kumimoji="0" lang="fr-FR" sz="3600" b="0" i="0" u="none" strike="noStrike" cap="none" normalizeH="0" baseline="0" dirty="0" err="1" smtClean="0">
                <a:ln>
                  <a:noFill/>
                </a:ln>
                <a:effectLst/>
                <a:latin typeface="Arial Rounded MT Bold" panose="020F0704030504030204" pitchFamily="34" charset="0"/>
              </a:rPr>
              <a:t>oeuvre</a:t>
            </a:r>
            <a:r>
              <a:rPr kumimoji="0" lang="fr-FR" sz="3600" b="0" i="0" u="none" strike="noStrike" cap="none" normalizeH="0" baseline="0" dirty="0" smtClean="0">
                <a:ln>
                  <a:noFill/>
                </a:ln>
                <a:effectLst/>
                <a:latin typeface="Arial Rounded MT Bold" panose="020F0704030504030204" pitchFamily="34" charset="0"/>
              </a:rPr>
              <a:t> la plus célèbre de </a:t>
            </a:r>
            <a:r>
              <a:rPr kumimoji="0" lang="fr-FR" sz="3600" b="0" i="0" u="none" strike="noStrike" cap="none" normalizeH="0" baseline="0" dirty="0" err="1" smtClean="0">
                <a:ln>
                  <a:noFill/>
                </a:ln>
                <a:effectLst/>
                <a:latin typeface="Arial Rounded MT Bold" panose="020F0704030504030204" pitchFamily="34" charset="0"/>
              </a:rPr>
              <a:t>colette</a:t>
            </a:r>
            <a:r>
              <a:rPr kumimoji="0" lang="fr-FR" sz="3600" b="0" i="0" u="none" strike="noStrike" cap="none" normalizeH="0" baseline="0" dirty="0" smtClean="0">
                <a:ln>
                  <a:noFill/>
                </a:ln>
                <a:effectLst/>
                <a:latin typeface="Arial Rounded MT Bold" panose="020F0704030504030204" pitchFamily="34" charset="0"/>
              </a:rPr>
              <a:t> </a:t>
            </a:r>
          </a:p>
        </p:txBody>
      </p:sp>
      <p:sp>
        <p:nvSpPr>
          <p:cNvPr id="3" name="Subtítulo 2"/>
          <p:cNvSpPr>
            <a:spLocks noGrp="1"/>
          </p:cNvSpPr>
          <p:nvPr>
            <p:ph type="subTitle" idx="1"/>
          </p:nvPr>
        </p:nvSpPr>
        <p:spPr>
          <a:xfrm>
            <a:off x="1294624" y="2765875"/>
            <a:ext cx="9860280" cy="2910841"/>
          </a:xfrm>
        </p:spPr>
        <p:txBody>
          <a:bodyPr>
            <a:noAutofit/>
          </a:bodyPr>
          <a:lstStyle/>
          <a:p>
            <a:r>
              <a:rPr lang="fr-FR" sz="2800" b="1" i="1" dirty="0"/>
              <a:t>Gigi</a:t>
            </a:r>
            <a:r>
              <a:rPr lang="fr-FR" sz="2800" dirty="0"/>
              <a:t> est une nouvelle écrite par Colette en 1944, à l'âge de 71 ans, un de ses derniers écrits, dix ans avant sa mort.</a:t>
            </a:r>
          </a:p>
          <a:p>
            <a:r>
              <a:rPr lang="fr-FR" sz="2800" dirty="0"/>
              <a:t>Le thème de la nouvelle est celui des demi-mondaines de la Belle Époque, à Paris, vers 1900, et plus précisément celui du devenir d'une adolescente qui grandit et évolue dans ce milieu.</a:t>
            </a:r>
          </a:p>
          <a:p>
            <a:r>
              <a:rPr lang="fr-FR" sz="2800" dirty="0"/>
              <a:t>Cette nouvelle sera pendant des décennies une source d'inspiration pour des adaptations au cinéma et au théâtre, sous ce même titre « </a:t>
            </a:r>
            <a:r>
              <a:rPr lang="fr-FR" sz="2800" i="1" dirty="0"/>
              <a:t>Gigi</a:t>
            </a:r>
            <a:r>
              <a:rPr lang="fr-FR" sz="2800" dirty="0"/>
              <a:t> ».</a:t>
            </a:r>
          </a:p>
          <a:p>
            <a:pPr algn="l"/>
            <a:endParaRPr lang="es-ES" dirty="0"/>
          </a:p>
        </p:txBody>
      </p:sp>
      <p:pic>
        <p:nvPicPr>
          <p:cNvPr id="6" name="Imagen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41749" y="449396"/>
            <a:ext cx="1477670" cy="2316479"/>
          </a:xfrm>
          <a:prstGeom prst="rect">
            <a:avLst/>
          </a:prstGeom>
        </p:spPr>
      </p:pic>
    </p:spTree>
    <p:extLst>
      <p:ext uri="{BB962C8B-B14F-4D97-AF65-F5344CB8AC3E}">
        <p14:creationId xmlns:p14="http://schemas.microsoft.com/office/powerpoint/2010/main" val="3110880544"/>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ln>
            <a:solidFill>
              <a:schemeClr val="bg1"/>
            </a:solidFill>
          </a:ln>
        </p:spPr>
        <p:txBody>
          <a:bodyPr/>
          <a:lstStyle/>
          <a:p>
            <a:r>
              <a:rPr lang="fr-FR" dirty="0">
                <a:latin typeface="Arial Rounded MT Bold" panose="020F0704030504030204" pitchFamily="34" charset="0"/>
              </a:rPr>
              <a:t>l'</a:t>
            </a:r>
            <a:r>
              <a:rPr lang="fr-FR" dirty="0" err="1">
                <a:latin typeface="Arial Rounded MT Bold" panose="020F0704030504030204" pitchFamily="34" charset="0"/>
              </a:rPr>
              <a:t>oeuvre</a:t>
            </a:r>
            <a:r>
              <a:rPr lang="fr-FR" dirty="0">
                <a:latin typeface="Arial Rounded MT Bold" panose="020F0704030504030204" pitchFamily="34" charset="0"/>
              </a:rPr>
              <a:t> la plus célèbre </a:t>
            </a:r>
            <a:r>
              <a:rPr lang="fr-FR" dirty="0" smtClean="0">
                <a:latin typeface="Arial Rounded MT Bold" panose="020F0704030504030204" pitchFamily="34" charset="0"/>
              </a:rPr>
              <a:t>de Madame De La Fayette </a:t>
            </a:r>
            <a:endParaRPr lang="es-ES" dirty="0"/>
          </a:p>
        </p:txBody>
      </p:sp>
      <p:sp>
        <p:nvSpPr>
          <p:cNvPr id="3" name="Marcador de contenido 2"/>
          <p:cNvSpPr>
            <a:spLocks noGrp="1"/>
          </p:cNvSpPr>
          <p:nvPr>
            <p:ph idx="1"/>
          </p:nvPr>
        </p:nvSpPr>
        <p:spPr/>
        <p:txBody>
          <a:bodyPr/>
          <a:lstStyle/>
          <a:p>
            <a:r>
              <a:rPr lang="fr-FR" sz="2400" b="1" i="1" dirty="0"/>
              <a:t>La Princesse de Clèves</a:t>
            </a:r>
            <a:r>
              <a:rPr lang="fr-FR" sz="2400" dirty="0"/>
              <a:t> est un roman de Madame de La Fayette, d'abord publié anonymement en 1678.</a:t>
            </a:r>
          </a:p>
          <a:p>
            <a:r>
              <a:rPr lang="fr-FR" sz="2400" dirty="0"/>
              <a:t>Le roman prend pour cadre la vie à la cour des Valois « dans les dernières années du règne de Henri Second », comme l'indique le narrateur dans les premières lignes du récit. Il peut donc être défini comme un roman historique, même s'il inaugure, par bien des aspects (souci de vraisemblance, construction rigoureuse, introspection des personnages) la tradition du roman d'analyse. C'est en effet un des premiers romans dits psychologiques, ce qui contribue à sa modernité.</a:t>
            </a:r>
          </a:p>
          <a:p>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94048" y="4550229"/>
            <a:ext cx="1150386" cy="1789489"/>
          </a:xfrm>
          <a:prstGeom prst="rect">
            <a:avLst/>
          </a:prstGeom>
        </p:spPr>
      </p:pic>
    </p:spTree>
    <p:extLst>
      <p:ext uri="{BB962C8B-B14F-4D97-AF65-F5344CB8AC3E}">
        <p14:creationId xmlns:p14="http://schemas.microsoft.com/office/powerpoint/2010/main" val="322184865"/>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TotalTime>
  <Words>50</Words>
  <Application>Microsoft Office PowerPoint</Application>
  <PresentationFormat>Panorámica</PresentationFormat>
  <Paragraphs>13</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Arial Rounded MT Bold</vt:lpstr>
      <vt:lpstr>Calibri</vt:lpstr>
      <vt:lpstr>Calibri Light</vt:lpstr>
      <vt:lpstr>Tema de Office</vt:lpstr>
      <vt:lpstr>COLETTE ET MADAME DE LA FAYETTE</vt:lpstr>
      <vt:lpstr>Introduction de Colette</vt:lpstr>
      <vt:lpstr>Introduction de Madame de la Fayette</vt:lpstr>
      <vt:lpstr>l'oeuvre la plus célèbre de colette </vt:lpstr>
      <vt:lpstr>l'oeuvre la plus célèbre de Madame De La Fayette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usuario2</dc:creator>
  <cp:lastModifiedBy>usuario2</cp:lastModifiedBy>
  <cp:revision>8</cp:revision>
  <dcterms:created xsi:type="dcterms:W3CDTF">2020-01-30T09:26:14Z</dcterms:created>
  <dcterms:modified xsi:type="dcterms:W3CDTF">2020-02-05T11:18:58Z</dcterms:modified>
</cp:coreProperties>
</file>