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3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Introducción a la electrónica digital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  SISTEMAS COMBINACIONALES</a:t>
            </a:r>
          </a:p>
          <a:p>
            <a:r>
              <a:rPr lang="es-ES" sz="1050" dirty="0" smtClean="0"/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s-ES" sz="1050" dirty="0"/>
              <a:t> </a:t>
            </a:r>
            <a:r>
              <a:rPr lang="es-ES" sz="105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Begoña Soto Martín</a:t>
            </a:r>
            <a:endParaRPr lang="es-ES" sz="1050" dirty="0"/>
          </a:p>
        </p:txBody>
      </p:sp>
      <p:pic>
        <p:nvPicPr>
          <p:cNvPr id="1026" name="Picture 2" descr="E:\logo-sin fondo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497" y="1001934"/>
            <a:ext cx="2193211" cy="219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239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       Puerta AND</a:t>
            </a:r>
            <a:br>
              <a:rPr lang="es-ES" sz="2800" dirty="0" smtClean="0"/>
            </a:br>
            <a:endParaRPr lang="es-ES" sz="28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477789"/>
              </p:ext>
            </p:extLst>
          </p:nvPr>
        </p:nvGraphicFramePr>
        <p:xfrm>
          <a:off x="3813874" y="3424428"/>
          <a:ext cx="7315200" cy="2196795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aseline="0" dirty="0" smtClean="0"/>
                        <a:t>AND   (A*B)</a:t>
                      </a:r>
                      <a:endParaRPr lang="es-ES" dirty="0"/>
                    </a:p>
                  </a:txBody>
                  <a:tcPr/>
                </a:tc>
              </a:tr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</a:tr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</a:tr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</a:tr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589" y="1123837"/>
            <a:ext cx="5299229" cy="172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295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       Puerta NOT</a:t>
            </a:r>
            <a:br>
              <a:rPr lang="es-ES" sz="2800" dirty="0" smtClean="0"/>
            </a:br>
            <a:endParaRPr lang="es-ES" sz="28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294537"/>
              </p:ext>
            </p:extLst>
          </p:nvPr>
        </p:nvGraphicFramePr>
        <p:xfrm>
          <a:off x="5112322" y="3918204"/>
          <a:ext cx="4876800" cy="1282395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438400"/>
                <a:gridCol w="2438400"/>
              </a:tblGrid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aseline="0" dirty="0" smtClean="0"/>
                        <a:t>NOT (Ā)</a:t>
                      </a:r>
                      <a:endParaRPr lang="es-ES" dirty="0"/>
                    </a:p>
                  </a:txBody>
                  <a:tcPr/>
                </a:tc>
              </a:tr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</a:tr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874" y="1369885"/>
            <a:ext cx="4983043" cy="161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439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Prácticas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Sólo queda practicar</a:t>
            </a:r>
          </a:p>
          <a:p>
            <a:r>
              <a:rPr lang="es-ES" sz="5400" dirty="0" smtClean="0"/>
              <a:t>Gracias por tu atención</a:t>
            </a:r>
            <a:endParaRPr lang="es-ES" sz="54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Puedes hacer combinaciones de distintas puertas lógicas para diseñar tus propios circuitos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57727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La electrónica es una disciplina que  estudia los sistemas eléctricos desde el punto de vista del electrón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sz="2400" dirty="0" smtClean="0"/>
              <a:t>La electrónica analógica se fundamenta en el tratamiento de señales eléctricas de tipo analógico (variaciones de luz, sonido, temperatura…)</a:t>
            </a:r>
          </a:p>
          <a:p>
            <a:pPr marL="0" indent="0">
              <a:buNone/>
            </a:pPr>
            <a:endParaRPr lang="es-E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ES" sz="2400" dirty="0" smtClean="0"/>
              <a:t> La electrónica digital se fundamenta en el manejo de señales eléctricas de tipo digital, en las que la información se codifica en dos estados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4368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Estados de una señal digital</a:t>
            </a:r>
            <a:endParaRPr lang="es-ES" sz="28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836513"/>
              </p:ext>
            </p:extLst>
          </p:nvPr>
        </p:nvGraphicFramePr>
        <p:xfrm>
          <a:off x="3923602" y="1906016"/>
          <a:ext cx="73152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  1º ESTADO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  2º ESTADO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1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0</a:t>
                      </a:r>
                      <a:endParaRPr lang="es-E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VERDADERO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FALSO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NIVEL ALTO DE TENSIÓN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NIVEL BAJO DE TENSIÓN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 Voltios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aseline="0" dirty="0" smtClean="0"/>
                        <a:t>0 </a:t>
                      </a:r>
                      <a:r>
                        <a:rPr lang="es-ES" dirty="0" smtClean="0"/>
                        <a:t>Voltios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INTERRUPTOR CERRADO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INTERRUPTOR ABIERTO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1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Diferencias entre electrónica digital y analógica</a:t>
            </a:r>
            <a:endParaRPr lang="es-ES" sz="2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CIRCUITOS DIGITALES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Siempre reproducen los mismos resultados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Diseño sencillo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Se pueden programar para que un mismo circuito se use para varias funciones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Mayor facilidad de integración para circuitos repetitivos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Menor posibilidad de interferencias en las señales digitales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Facilidad de almacenamiento de la información, sin deterioro, aunque se realicen copias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CIRCUITOS ANALÓGICOS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La salida puede variar con la temperatura, tensión de alimentación, estado de los componentes…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Diseño más complicado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Solo realizan la función para la que son diseñados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Coste más elevado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Susceptible de sufrir interferencias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Deterioro de la información, sobre todo el realizar copias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194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Circuitos electrónicos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Circuitos </a:t>
            </a:r>
            <a:r>
              <a:rPr lang="es-ES" dirty="0" err="1" smtClean="0"/>
              <a:t>combinacionales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ES" dirty="0" smtClean="0"/>
              <a:t>Sus salidas solo dependen del valor que adquieran sus entradas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 smtClean="0"/>
              <a:t>La salida no depende de estados anteriores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 smtClean="0"/>
              <a:t>No poseen realimentación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Circuitos secuenciales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ES" dirty="0" smtClean="0"/>
              <a:t>Sus salidas dependen, no solo de las entradas, sino del estado en que se encontraba el sistema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 smtClean="0"/>
              <a:t>Poseen “memoria”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799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Circuitos </a:t>
            </a:r>
            <a:r>
              <a:rPr lang="es-ES" sz="2800" dirty="0" err="1" smtClean="0"/>
              <a:t>combinacionales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1700784"/>
            <a:ext cx="7315200" cy="36758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ES" dirty="0" smtClean="0"/>
              <a:t>Sus salidas solo dependen del valor que adquieran sus entradas</a:t>
            </a:r>
            <a:endParaRPr lang="es-ES" sz="1400" dirty="0" smtClean="0"/>
          </a:p>
          <a:p>
            <a:pPr marL="0" indent="0">
              <a:buNone/>
            </a:pPr>
            <a:endParaRPr lang="es-ES" sz="1400" dirty="0"/>
          </a:p>
          <a:p>
            <a:pPr marL="0" indent="0">
              <a:buNone/>
            </a:pPr>
            <a:endParaRPr lang="es-ES" sz="1400" dirty="0" smtClean="0"/>
          </a:p>
          <a:p>
            <a:pPr marL="0" indent="0">
              <a:buNone/>
            </a:pPr>
            <a:r>
              <a:rPr lang="es-ES" sz="1400" dirty="0" smtClean="0"/>
              <a:t>          ENTRADAS                                                                                                                                  SALIDAS</a:t>
            </a:r>
          </a:p>
          <a:p>
            <a:pPr marL="0" indent="0">
              <a:buNone/>
            </a:pPr>
            <a:endParaRPr lang="es-ES" sz="1400" dirty="0" smtClean="0"/>
          </a:p>
          <a:p>
            <a:pPr marL="0" indent="0">
              <a:buNone/>
            </a:pPr>
            <a:endParaRPr lang="es-ES" sz="1400" dirty="0"/>
          </a:p>
          <a:p>
            <a:pPr marL="0" indent="0">
              <a:buNone/>
            </a:pPr>
            <a:r>
              <a:rPr lang="es-ES" sz="1400" dirty="0" smtClean="0"/>
              <a:t>                                         DIAGRAMA DE UN CIRCUITO COMBINACIONAL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656" y="3031093"/>
            <a:ext cx="3694424" cy="101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5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Circuitos secuenciales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17158" y="164592"/>
            <a:ext cx="7315200" cy="58268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ES" dirty="0" smtClean="0"/>
              <a:t>Sus salidas dependen del valor de sus entradas y del estado en que se encuentran. Son capaces, por tanto, de «recordar»</a:t>
            </a:r>
          </a:p>
          <a:p>
            <a:pPr>
              <a:buFont typeface="Wingdings" panose="05000000000000000000" pitchFamily="2" charset="2"/>
              <a:buChar char="q"/>
            </a:pPr>
            <a:endParaRPr lang="es-ES" dirty="0" smtClean="0"/>
          </a:p>
          <a:p>
            <a:pPr>
              <a:buFont typeface="Wingdings" panose="05000000000000000000" pitchFamily="2" charset="2"/>
              <a:buChar char="q"/>
            </a:pPr>
            <a:endParaRPr lang="es-ES" dirty="0"/>
          </a:p>
        </p:txBody>
      </p:sp>
      <p:pic>
        <p:nvPicPr>
          <p:cNvPr id="1026" name="Picture 2" descr="Resultado de imagen de circuitos secuenci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623" y="3424428"/>
            <a:ext cx="3578270" cy="18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495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La tabla de verdad permite representar las operaciones lógicas en función de las entradas </a:t>
            </a:r>
            <a:endParaRPr lang="es-ES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6865"/>
              </p:ext>
            </p:extLst>
          </p:nvPr>
        </p:nvGraphicFramePr>
        <p:xfrm>
          <a:off x="3907374" y="2550733"/>
          <a:ext cx="7315200" cy="1866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s-ES" dirty="0" smtClean="0"/>
                        <a:t>                                                FUNCIONES LÓGICAS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    BÁSICAS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          SÍMBOLO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       CONTACTO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          LÓGICA</a:t>
                      </a:r>
                      <a:endParaRPr lang="es-E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     +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Paralelo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                 OR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     *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Serie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                AND</a:t>
                      </a:r>
                      <a:endParaRPr lang="es-ES" sz="1400" dirty="0"/>
                    </a:p>
                  </a:txBody>
                  <a:tcPr/>
                </a:tc>
              </a:tr>
              <a:tr h="38336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     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Negado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                NOT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98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       Puerta OR</a:t>
            </a:r>
            <a:br>
              <a:rPr lang="es-ES" sz="2800" dirty="0" smtClean="0"/>
            </a:br>
            <a:endParaRPr lang="es-ES" sz="28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149399"/>
              </p:ext>
            </p:extLst>
          </p:nvPr>
        </p:nvGraphicFramePr>
        <p:xfrm>
          <a:off x="3813874" y="3424428"/>
          <a:ext cx="7315200" cy="2196795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OR</a:t>
                      </a:r>
                      <a:r>
                        <a:rPr lang="es-ES" baseline="0" dirty="0" smtClean="0"/>
                        <a:t>   (A+B)</a:t>
                      </a:r>
                      <a:endParaRPr lang="es-ES" dirty="0"/>
                    </a:p>
                  </a:txBody>
                  <a:tcPr/>
                </a:tc>
              </a:tr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</a:tr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</a:tr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</a:tr>
              <a:tr h="36799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Resultado de imagen de simbolo puerta 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742" y="1123837"/>
            <a:ext cx="5188371" cy="174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165346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133</TotalTime>
  <Words>429</Words>
  <Application>Microsoft Office PowerPoint</Application>
  <PresentationFormat>Panorámica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Corbel</vt:lpstr>
      <vt:lpstr>Wingdings</vt:lpstr>
      <vt:lpstr>Wingdings 2</vt:lpstr>
      <vt:lpstr>Marco</vt:lpstr>
      <vt:lpstr>Introducción a la electrónica digital</vt:lpstr>
      <vt:lpstr>La electrónica es una disciplina que  estudia los sistemas eléctricos desde el punto de vista del electrón</vt:lpstr>
      <vt:lpstr>Estados de una señal digital</vt:lpstr>
      <vt:lpstr>Diferencias entre electrónica digital y analógica</vt:lpstr>
      <vt:lpstr>Circuitos electrónicos</vt:lpstr>
      <vt:lpstr>Circuitos combinacionales</vt:lpstr>
      <vt:lpstr>Circuitos secuenciales</vt:lpstr>
      <vt:lpstr>La tabla de verdad permite representar las operaciones lógicas en función de las entradas </vt:lpstr>
      <vt:lpstr>       Puerta OR </vt:lpstr>
      <vt:lpstr>       Puerta AND </vt:lpstr>
      <vt:lpstr>       Puerta NOT </vt:lpstr>
      <vt:lpstr>Prácticas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electrónica digital</dc:title>
  <dc:creator>Antonio Jesús Ramos</dc:creator>
  <cp:lastModifiedBy>Antonio Jesús Ramos</cp:lastModifiedBy>
  <cp:revision>15</cp:revision>
  <dcterms:created xsi:type="dcterms:W3CDTF">2018-11-29T09:26:11Z</dcterms:created>
  <dcterms:modified xsi:type="dcterms:W3CDTF">2020-04-02T10:33:01Z</dcterms:modified>
</cp:coreProperties>
</file>