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C8B3-F3F3-47C5-93F2-EF5C758B5D30}" type="datetimeFigureOut">
              <a:rPr lang="es-ES" smtClean="0"/>
              <a:t>23/11/2019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9845-A8D6-4D51-980E-8625225749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96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C8B3-F3F3-47C5-93F2-EF5C758B5D30}" type="datetimeFigureOut">
              <a:rPr lang="es-ES" smtClean="0"/>
              <a:t>23/11/2019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9845-A8D6-4D51-980E-8625225749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289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C8B3-F3F3-47C5-93F2-EF5C758B5D30}" type="datetimeFigureOut">
              <a:rPr lang="es-ES" smtClean="0"/>
              <a:t>23/11/2019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9845-A8D6-4D51-980E-8625225749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198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C8B3-F3F3-47C5-93F2-EF5C758B5D30}" type="datetimeFigureOut">
              <a:rPr lang="es-ES" smtClean="0"/>
              <a:t>23/11/2019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9845-A8D6-4D51-980E-8625225749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356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C8B3-F3F3-47C5-93F2-EF5C758B5D30}" type="datetimeFigureOut">
              <a:rPr lang="es-ES" smtClean="0"/>
              <a:t>23/11/2019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9845-A8D6-4D51-980E-8625225749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645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C8B3-F3F3-47C5-93F2-EF5C758B5D30}" type="datetimeFigureOut">
              <a:rPr lang="es-ES" smtClean="0"/>
              <a:t>23/11/2019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9845-A8D6-4D51-980E-8625225749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564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C8B3-F3F3-47C5-93F2-EF5C758B5D30}" type="datetimeFigureOut">
              <a:rPr lang="es-ES" smtClean="0"/>
              <a:t>23/11/2019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9845-A8D6-4D51-980E-8625225749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1235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C8B3-F3F3-47C5-93F2-EF5C758B5D30}" type="datetimeFigureOut">
              <a:rPr lang="es-ES" smtClean="0"/>
              <a:t>23/11/2019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9845-A8D6-4D51-980E-8625225749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299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C8B3-F3F3-47C5-93F2-EF5C758B5D30}" type="datetimeFigureOut">
              <a:rPr lang="es-ES" smtClean="0"/>
              <a:t>23/11/2019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9845-A8D6-4D51-980E-8625225749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692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C8B3-F3F3-47C5-93F2-EF5C758B5D30}" type="datetimeFigureOut">
              <a:rPr lang="es-ES" smtClean="0"/>
              <a:t>23/11/2019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9845-A8D6-4D51-980E-8625225749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334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C8B3-F3F3-47C5-93F2-EF5C758B5D30}" type="datetimeFigureOut">
              <a:rPr lang="es-ES" smtClean="0"/>
              <a:t>23/11/2019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9845-A8D6-4D51-980E-8625225749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932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AC8B3-F3F3-47C5-93F2-EF5C758B5D30}" type="datetimeFigureOut">
              <a:rPr lang="es-ES" smtClean="0"/>
              <a:t>23/11/2019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59845-A8D6-4D51-980E-8625225749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724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37731"/>
            <a:ext cx="9144000" cy="1872232"/>
          </a:xfrm>
          <a:solidFill>
            <a:schemeClr val="bg1"/>
          </a:solidFill>
        </p:spPr>
        <p:txBody>
          <a:bodyPr/>
          <a:lstStyle/>
          <a:p>
            <a:r>
              <a:rPr lang="es-ES" dirty="0" smtClean="0">
                <a:latin typeface="Jokerman" panose="04090605060D06020702" pitchFamily="82" charset="0"/>
              </a:rPr>
              <a:t>Propuesta de juegos para Educación Infantil</a:t>
            </a:r>
            <a:endParaRPr lang="es-ES" dirty="0">
              <a:latin typeface="Jokerman" panose="04090605060D060207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75212" y="3509963"/>
            <a:ext cx="6000466" cy="1171219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s-ES" sz="2800" dirty="0" smtClean="0">
              <a:latin typeface="October Twilight" pitchFamily="2" charset="-18"/>
            </a:endParaRPr>
          </a:p>
          <a:p>
            <a:r>
              <a:rPr lang="es-ES" sz="2800" dirty="0" smtClean="0">
                <a:latin typeface="October Twilight" pitchFamily="2" charset="-18"/>
              </a:rPr>
              <a:t>Grupo de trabajo: Patios dinámicos</a:t>
            </a:r>
            <a:endParaRPr lang="es-ES" sz="2800" dirty="0">
              <a:latin typeface="October Twilight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67960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1,2,3, pollito inglés</a:t>
            </a:r>
            <a:endParaRPr lang="es-E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440" y="413633"/>
            <a:ext cx="1137232" cy="1216050"/>
          </a:xfrm>
          <a:prstGeom prst="rect">
            <a:avLst/>
          </a:prstGeom>
        </p:spPr>
      </p:pic>
      <p:pic>
        <p:nvPicPr>
          <p:cNvPr id="1026" name="Picture 2" descr="Resultado de imagen de juego 123 pollito ing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16" y="2784727"/>
            <a:ext cx="4846731" cy="3426916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918" y="2784727"/>
            <a:ext cx="4517754" cy="342691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5" name="Flecha a la derecha con bandas 4"/>
          <p:cNvSpPr/>
          <p:nvPr/>
        </p:nvSpPr>
        <p:spPr>
          <a:xfrm>
            <a:off x="5513294" y="4034118"/>
            <a:ext cx="1492624" cy="739588"/>
          </a:xfrm>
          <a:prstGeom prst="striped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7866530" y="5002305"/>
            <a:ext cx="927846" cy="753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Llamada rectangular 6"/>
          <p:cNvSpPr/>
          <p:nvPr/>
        </p:nvSpPr>
        <p:spPr>
          <a:xfrm>
            <a:off x="1492624" y="1690689"/>
            <a:ext cx="2998694" cy="1886230"/>
          </a:xfrm>
          <a:prstGeom prst="wedgeRectCallout">
            <a:avLst>
              <a:gd name="adj1" fmla="val -58502"/>
              <a:gd name="adj2" fmla="val 10374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1,2,3,</a:t>
            </a:r>
          </a:p>
          <a:p>
            <a:pPr algn="ctr"/>
            <a:r>
              <a:rPr lang="es-ES" sz="2800" dirty="0" smtClean="0"/>
              <a:t>Pollito inglés</a:t>
            </a:r>
          </a:p>
          <a:p>
            <a:pPr algn="ctr"/>
            <a:endParaRPr lang="es-ES" sz="2800" dirty="0" smtClean="0"/>
          </a:p>
          <a:p>
            <a:pPr algn="ctr"/>
            <a:endParaRPr lang="es-ES" sz="2800" dirty="0"/>
          </a:p>
        </p:txBody>
      </p:sp>
      <p:pic>
        <p:nvPicPr>
          <p:cNvPr id="1030" name="Picture 6" descr="Resultado de imagen de polli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03987" y="2550926"/>
            <a:ext cx="709645" cy="102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de inglé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316" y="2633804"/>
            <a:ext cx="733174" cy="73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390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Gallinita ciega</a:t>
            </a:r>
            <a:endParaRPr lang="es-E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51" y="1485971"/>
            <a:ext cx="2905760" cy="291979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114" y="3860681"/>
            <a:ext cx="2971161" cy="2564645"/>
          </a:xfrm>
          <a:prstGeom prst="rect">
            <a:avLst/>
          </a:prstGeom>
        </p:spPr>
      </p:pic>
      <p:sp>
        <p:nvSpPr>
          <p:cNvPr id="5" name="Llamada rectangular redondeada 4"/>
          <p:cNvSpPr/>
          <p:nvPr/>
        </p:nvSpPr>
        <p:spPr>
          <a:xfrm>
            <a:off x="5348784" y="1027906"/>
            <a:ext cx="5517746" cy="2169994"/>
          </a:xfrm>
          <a:prstGeom prst="wedgeRoundRectCallout">
            <a:avLst>
              <a:gd name="adj1" fmla="val -72280"/>
              <a:gd name="adj2" fmla="val 147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Edelfontmed" pitchFamily="2" charset="0"/>
              </a:rPr>
              <a:t>Gallinita ciega,</a:t>
            </a:r>
          </a:p>
          <a:p>
            <a:pPr algn="ctr"/>
            <a:r>
              <a:rPr lang="es-ES" sz="2800" dirty="0" smtClean="0">
                <a:solidFill>
                  <a:schemeClr val="tx1"/>
                </a:solidFill>
                <a:latin typeface="Edelfontmed" pitchFamily="2" charset="0"/>
              </a:rPr>
              <a:t>¿qué se te ha perdido?</a:t>
            </a:r>
          </a:p>
          <a:p>
            <a:pPr algn="ctr"/>
            <a:r>
              <a:rPr lang="es-ES" sz="2800" dirty="0" smtClean="0">
                <a:solidFill>
                  <a:schemeClr val="tx1"/>
                </a:solidFill>
                <a:latin typeface="Edelfontmed" pitchFamily="2" charset="0"/>
              </a:rPr>
              <a:t>Una aguja y un dedal,</a:t>
            </a:r>
          </a:p>
          <a:p>
            <a:pPr algn="ctr"/>
            <a:r>
              <a:rPr lang="es-ES" sz="2800" dirty="0" smtClean="0">
                <a:solidFill>
                  <a:schemeClr val="tx1"/>
                </a:solidFill>
                <a:latin typeface="Edelfontmed" pitchFamily="2" charset="0"/>
              </a:rPr>
              <a:t>Date la vuelta y la encontrarás.</a:t>
            </a:r>
            <a:endParaRPr lang="es-ES" sz="2800" dirty="0">
              <a:solidFill>
                <a:schemeClr val="tx1"/>
              </a:solidFill>
              <a:latin typeface="Edelfontm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47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Pilla-pilla</a:t>
            </a:r>
            <a:endParaRPr lang="es-E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738" y="1690688"/>
            <a:ext cx="3694592" cy="352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67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escondite</a:t>
            </a:r>
            <a:endParaRPr lang="es-E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113" y="1426346"/>
            <a:ext cx="2735022" cy="27350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950" y="1276663"/>
            <a:ext cx="2735780" cy="27357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486" y="4202788"/>
            <a:ext cx="2626708" cy="24857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692" y="1521880"/>
            <a:ext cx="2206606" cy="2359539"/>
          </a:xfrm>
          <a:prstGeom prst="rect">
            <a:avLst/>
          </a:prstGeom>
        </p:spPr>
      </p:pic>
      <p:pic>
        <p:nvPicPr>
          <p:cNvPr id="2050" name="Picture 2" descr="https://www.pictotraductor.com/img/pictogramas/134449968333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925" y="4161368"/>
            <a:ext cx="2568603" cy="256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pictotraductor.com/img/pictogramas/V134616666812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78" y="473129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788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patio de mi casa</a:t>
            </a:r>
            <a:endParaRPr lang="es-E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090" y="1690688"/>
            <a:ext cx="3896000" cy="407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0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balancín</a:t>
            </a:r>
            <a:endParaRPr lang="es-E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257" y="1690688"/>
            <a:ext cx="6096000" cy="44577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8175009" y="1748307"/>
            <a:ext cx="34665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 smtClean="0">
                <a:latin typeface="Edelfontmed" pitchFamily="2" charset="0"/>
              </a:rPr>
              <a:t>4</a:t>
            </a:r>
            <a:endParaRPr lang="es-ES" sz="6600" dirty="0">
              <a:latin typeface="Edelfontmed" pitchFamily="2" charset="0"/>
            </a:endParaRPr>
          </a:p>
        </p:txBody>
      </p:sp>
      <p:pic>
        <p:nvPicPr>
          <p:cNvPr id="3074" name="Picture 2" descr="Resultado de imagen de pictograma niño niñ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89"/>
          <a:stretch/>
        </p:blipFill>
        <p:spPr bwMode="auto">
          <a:xfrm>
            <a:off x="8797623" y="1621054"/>
            <a:ext cx="1375142" cy="136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09" y="4239484"/>
            <a:ext cx="1428750" cy="1428750"/>
          </a:xfrm>
          <a:prstGeom prst="rect">
            <a:avLst/>
          </a:prstGeom>
        </p:spPr>
      </p:pic>
      <p:pic>
        <p:nvPicPr>
          <p:cNvPr id="3076" name="Picture 4" descr="https://www.pictotraductor.com/img/pictogramas/S13461666449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107" y="141726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pictotraductor.com/img/pictogramas/R134616663928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433" y="423948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echa abajo 5"/>
          <p:cNvSpPr/>
          <p:nvPr/>
        </p:nvSpPr>
        <p:spPr>
          <a:xfrm>
            <a:off x="9335069" y="3098042"/>
            <a:ext cx="589981" cy="928048"/>
          </a:xfrm>
          <a:prstGeom prst="down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0451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gusano</a:t>
            </a:r>
            <a:endParaRPr lang="es-E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Resultado de imagen de gusano juego pati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4"/>
          <a:stretch/>
        </p:blipFill>
        <p:spPr bwMode="auto">
          <a:xfrm>
            <a:off x="575931" y="2332204"/>
            <a:ext cx="4279947" cy="381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87" y="805218"/>
            <a:ext cx="3956713" cy="5597472"/>
          </a:xfrm>
          <a:prstGeom prst="rect">
            <a:avLst/>
          </a:prstGeom>
        </p:spPr>
      </p:pic>
      <p:sp>
        <p:nvSpPr>
          <p:cNvPr id="4" name="Flecha curvada hacia la derecha 3"/>
          <p:cNvSpPr/>
          <p:nvPr/>
        </p:nvSpPr>
        <p:spPr>
          <a:xfrm rot="16200000" flipH="1">
            <a:off x="2386997" y="578396"/>
            <a:ext cx="1160059" cy="324816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69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87</TotalTime>
  <Words>58</Words>
  <Application>Microsoft Office PowerPoint</Application>
  <PresentationFormat>Panorámica</PresentationFormat>
  <Paragraphs>17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Edelfontmed</vt:lpstr>
      <vt:lpstr>Jokerman</vt:lpstr>
      <vt:lpstr>October Twilight</vt:lpstr>
      <vt:lpstr>Tema de Office</vt:lpstr>
      <vt:lpstr>Propuesta de juegos para Educación Infantil</vt:lpstr>
      <vt:lpstr>1,2,3, pollito inglés</vt:lpstr>
      <vt:lpstr>Gallinita ciega</vt:lpstr>
      <vt:lpstr>Pilla-pilla</vt:lpstr>
      <vt:lpstr>El escondite</vt:lpstr>
      <vt:lpstr>El patio de mi casa</vt:lpstr>
      <vt:lpstr>El balancín</vt:lpstr>
      <vt:lpstr>El gusano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Oliva</dc:creator>
  <cp:lastModifiedBy>María Oliva</cp:lastModifiedBy>
  <cp:revision>11</cp:revision>
  <dcterms:created xsi:type="dcterms:W3CDTF">2019-11-23T19:14:58Z</dcterms:created>
  <dcterms:modified xsi:type="dcterms:W3CDTF">2019-11-23T20:42:14Z</dcterms:modified>
</cp:coreProperties>
</file>