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C3E3715-A74C-4920-BB61-B9CF6C824E0B}" type="datetimeFigureOut">
              <a:rPr lang="es-ES" smtClean="0"/>
              <a:t>23/05/2020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216414E-5C2D-42A7-AEC8-BF4F6841DE35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83768" y="620688"/>
            <a:ext cx="6420548" cy="2868168"/>
          </a:xfrm>
        </p:spPr>
        <p:txBody>
          <a:bodyPr/>
          <a:lstStyle/>
          <a:p>
            <a:r>
              <a:rPr lang="es-ES" sz="5400" dirty="0"/>
              <a:t>FEELING WITH IAN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691680" y="2420888"/>
            <a:ext cx="451689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THE END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8238" y="286329"/>
            <a:ext cx="7242048" cy="698336"/>
          </a:xfrm>
        </p:spPr>
        <p:txBody>
          <a:bodyPr/>
          <a:lstStyle/>
          <a:p>
            <a:r>
              <a:rPr lang="en-US" dirty="0"/>
              <a:t>Questions about the story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39552" y="1268760"/>
            <a:ext cx="792088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s-ES" sz="1600" dirty="0"/>
              <a:t> </a:t>
            </a:r>
            <a:r>
              <a:rPr lang="es-ES" sz="2400" dirty="0" err="1"/>
              <a:t>How</a:t>
            </a:r>
            <a:r>
              <a:rPr lang="es-ES" sz="2400" dirty="0"/>
              <a:t> </a:t>
            </a:r>
            <a:r>
              <a:rPr lang="es-ES" sz="2400" dirty="0" err="1"/>
              <a:t>did</a:t>
            </a:r>
            <a:r>
              <a:rPr lang="es-ES" sz="2400" dirty="0"/>
              <a:t> </a:t>
            </a:r>
            <a:r>
              <a:rPr lang="es-ES" sz="2400" dirty="0" err="1"/>
              <a:t>Ian</a:t>
            </a:r>
            <a:r>
              <a:rPr lang="es-ES" sz="2400" dirty="0"/>
              <a:t> </a:t>
            </a:r>
            <a:r>
              <a:rPr lang="es-ES" sz="2400" dirty="0" err="1"/>
              <a:t>feel</a:t>
            </a:r>
            <a:r>
              <a:rPr lang="es-ES" sz="2400" dirty="0"/>
              <a:t> </a:t>
            </a:r>
            <a:r>
              <a:rPr lang="es-ES" sz="2400" dirty="0" err="1"/>
              <a:t>when</a:t>
            </a:r>
            <a:r>
              <a:rPr lang="es-ES" sz="2400" dirty="0"/>
              <a:t> he and </a:t>
            </a:r>
            <a:r>
              <a:rPr lang="es-ES" sz="2400" dirty="0" err="1"/>
              <a:t>his</a:t>
            </a:r>
            <a:r>
              <a:rPr lang="es-ES" sz="2400" dirty="0"/>
              <a:t> </a:t>
            </a:r>
            <a:r>
              <a:rPr lang="es-ES" sz="2400" dirty="0" err="1"/>
              <a:t>friends</a:t>
            </a:r>
            <a:r>
              <a:rPr lang="es-ES" sz="2400" dirty="0"/>
              <a:t> </a:t>
            </a:r>
            <a:r>
              <a:rPr lang="es-ES" sz="2400" dirty="0" err="1"/>
              <a:t>went</a:t>
            </a:r>
            <a:r>
              <a:rPr lang="es-ES" sz="2400" dirty="0"/>
              <a:t> </a:t>
            </a:r>
            <a:r>
              <a:rPr lang="es-ES" sz="2400" dirty="0" err="1"/>
              <a:t>to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zoo?</a:t>
            </a:r>
          </a:p>
          <a:p>
            <a:endParaRPr lang="es-ES" sz="2400" dirty="0"/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err="1"/>
              <a:t>How</a:t>
            </a:r>
            <a:r>
              <a:rPr lang="es-ES" sz="2400" dirty="0"/>
              <a:t> </a:t>
            </a:r>
            <a:r>
              <a:rPr lang="es-ES" sz="2400" dirty="0" err="1"/>
              <a:t>did</a:t>
            </a:r>
            <a:r>
              <a:rPr lang="es-ES" sz="2400" dirty="0"/>
              <a:t> </a:t>
            </a:r>
            <a:r>
              <a:rPr lang="es-ES" sz="2400" dirty="0" err="1"/>
              <a:t>Ian</a:t>
            </a:r>
            <a:r>
              <a:rPr lang="es-ES" sz="2400" dirty="0"/>
              <a:t> </a:t>
            </a:r>
            <a:r>
              <a:rPr lang="es-ES" sz="2400" dirty="0" err="1"/>
              <a:t>feel</a:t>
            </a:r>
            <a:r>
              <a:rPr lang="es-ES" sz="2400" dirty="0"/>
              <a:t> </a:t>
            </a:r>
            <a:r>
              <a:rPr lang="es-ES" sz="2400" dirty="0" err="1"/>
              <a:t>when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wheel</a:t>
            </a:r>
            <a:r>
              <a:rPr lang="es-ES" sz="2400" dirty="0"/>
              <a:t> </a:t>
            </a:r>
            <a:r>
              <a:rPr lang="es-ES" sz="2400" dirty="0" err="1"/>
              <a:t>exploted</a:t>
            </a:r>
            <a:r>
              <a:rPr lang="es-ES" sz="2400" dirty="0"/>
              <a:t>?</a:t>
            </a:r>
          </a:p>
          <a:p>
            <a:endParaRPr lang="es-ES" sz="2400" dirty="0"/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err="1"/>
              <a:t>How</a:t>
            </a:r>
            <a:r>
              <a:rPr lang="es-ES" sz="2400" dirty="0"/>
              <a:t> </a:t>
            </a:r>
            <a:r>
              <a:rPr lang="es-ES" sz="2400" dirty="0" err="1"/>
              <a:t>did</a:t>
            </a:r>
            <a:r>
              <a:rPr lang="es-ES" sz="2400" dirty="0"/>
              <a:t> </a:t>
            </a:r>
            <a:r>
              <a:rPr lang="es-ES" sz="2400" dirty="0" err="1"/>
              <a:t>Ian</a:t>
            </a:r>
            <a:r>
              <a:rPr lang="es-ES" sz="2400" dirty="0"/>
              <a:t> </a:t>
            </a:r>
            <a:r>
              <a:rPr lang="es-ES" sz="2400" dirty="0" err="1"/>
              <a:t>feel</a:t>
            </a:r>
            <a:r>
              <a:rPr lang="es-ES" sz="2400" dirty="0"/>
              <a:t> </a:t>
            </a:r>
            <a:r>
              <a:rPr lang="es-ES" sz="2400" dirty="0" err="1"/>
              <a:t>when</a:t>
            </a:r>
            <a:r>
              <a:rPr lang="es-ES" sz="2400" dirty="0"/>
              <a:t> </a:t>
            </a:r>
            <a:r>
              <a:rPr lang="es-ES" sz="2400" dirty="0" err="1"/>
              <a:t>his</a:t>
            </a:r>
            <a:r>
              <a:rPr lang="es-ES" sz="2400" dirty="0"/>
              <a:t> </a:t>
            </a:r>
            <a:r>
              <a:rPr lang="es-ES" sz="2400" dirty="0" err="1"/>
              <a:t>father</a:t>
            </a:r>
            <a:r>
              <a:rPr lang="es-ES" sz="2400" dirty="0"/>
              <a:t> </a:t>
            </a:r>
            <a:r>
              <a:rPr lang="es-ES" sz="2400" dirty="0" err="1"/>
              <a:t>arrived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a new bus?</a:t>
            </a:r>
          </a:p>
          <a:p>
            <a:endParaRPr lang="es-ES" sz="2400" dirty="0"/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err="1"/>
              <a:t>How</a:t>
            </a:r>
            <a:r>
              <a:rPr lang="es-ES" sz="2400" dirty="0"/>
              <a:t> </a:t>
            </a:r>
            <a:r>
              <a:rPr lang="es-ES" sz="2400" dirty="0" err="1"/>
              <a:t>did</a:t>
            </a:r>
            <a:r>
              <a:rPr lang="es-ES" sz="2400" dirty="0"/>
              <a:t> Ian </a:t>
            </a:r>
            <a:r>
              <a:rPr lang="es-ES" sz="2400" dirty="0" err="1"/>
              <a:t>feel</a:t>
            </a:r>
            <a:r>
              <a:rPr lang="es-ES" sz="2400" dirty="0"/>
              <a:t> </a:t>
            </a:r>
            <a:r>
              <a:rPr lang="es-ES" sz="2400" dirty="0" err="1"/>
              <a:t>when</a:t>
            </a:r>
            <a:r>
              <a:rPr lang="es-ES" sz="2400" dirty="0"/>
              <a:t> he </a:t>
            </a:r>
            <a:r>
              <a:rPr lang="es-ES" sz="2400" dirty="0" err="1"/>
              <a:t>slipped</a:t>
            </a:r>
            <a:r>
              <a:rPr lang="es-ES" sz="2400" dirty="0"/>
              <a:t> </a:t>
            </a:r>
            <a:r>
              <a:rPr lang="es-ES" sz="2400" dirty="0" err="1"/>
              <a:t>with</a:t>
            </a:r>
            <a:r>
              <a:rPr lang="es-ES" sz="2400" dirty="0"/>
              <a:t> a </a:t>
            </a:r>
            <a:r>
              <a:rPr lang="es-ES" sz="2400" dirty="0" err="1"/>
              <a:t>banana´s</a:t>
            </a:r>
            <a:r>
              <a:rPr lang="es-ES" sz="2400" dirty="0"/>
              <a:t> skin?</a:t>
            </a:r>
          </a:p>
          <a:p>
            <a:pPr>
              <a:buFont typeface="Wingdings" pitchFamily="2" charset="2"/>
              <a:buChar char="q"/>
            </a:pPr>
            <a:endParaRPr lang="es-ES" sz="2400" dirty="0"/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err="1"/>
              <a:t>How</a:t>
            </a:r>
            <a:r>
              <a:rPr lang="es-ES" sz="2400" dirty="0"/>
              <a:t> </a:t>
            </a:r>
            <a:r>
              <a:rPr lang="es-ES" sz="2400" dirty="0" err="1"/>
              <a:t>did</a:t>
            </a:r>
            <a:r>
              <a:rPr lang="es-ES" sz="2400" dirty="0"/>
              <a:t> </a:t>
            </a:r>
            <a:r>
              <a:rPr lang="es-ES" sz="2400" dirty="0" err="1"/>
              <a:t>Ian</a:t>
            </a:r>
            <a:r>
              <a:rPr lang="es-ES" sz="2400" dirty="0"/>
              <a:t> </a:t>
            </a:r>
            <a:r>
              <a:rPr lang="es-ES" sz="2400" dirty="0" err="1"/>
              <a:t>feel</a:t>
            </a:r>
            <a:r>
              <a:rPr lang="es-ES" sz="2400" dirty="0"/>
              <a:t> </a:t>
            </a:r>
            <a:r>
              <a:rPr lang="es-ES" sz="2400" dirty="0" err="1"/>
              <a:t>when</a:t>
            </a:r>
            <a:r>
              <a:rPr lang="es-ES" sz="2400" dirty="0"/>
              <a:t> </a:t>
            </a:r>
            <a:r>
              <a:rPr lang="es-ES" sz="2400" dirty="0" err="1"/>
              <a:t>monkeys</a:t>
            </a:r>
            <a:r>
              <a:rPr lang="es-ES" sz="2400" dirty="0"/>
              <a:t> </a:t>
            </a:r>
            <a:r>
              <a:rPr lang="es-ES" sz="2400" dirty="0" err="1"/>
              <a:t>worried</a:t>
            </a:r>
            <a:r>
              <a:rPr lang="es-ES" sz="2400" dirty="0"/>
              <a:t> </a:t>
            </a:r>
            <a:r>
              <a:rPr lang="es-ES" sz="2400" dirty="0" err="1"/>
              <a:t>about</a:t>
            </a:r>
            <a:r>
              <a:rPr lang="es-ES" sz="2400" dirty="0"/>
              <a:t> </a:t>
            </a:r>
            <a:r>
              <a:rPr lang="es-ES" sz="2400" dirty="0" err="1"/>
              <a:t>him</a:t>
            </a:r>
            <a:r>
              <a:rPr lang="es-ES" sz="2400" dirty="0"/>
              <a:t>?</a:t>
            </a:r>
          </a:p>
          <a:p>
            <a:pPr>
              <a:buFont typeface="Wingdings" pitchFamily="2" charset="2"/>
              <a:buChar char="q"/>
            </a:pPr>
            <a:endParaRPr lang="es-ES" sz="2400" dirty="0"/>
          </a:p>
          <a:p>
            <a:pPr>
              <a:buFont typeface="Wingdings" pitchFamily="2" charset="2"/>
              <a:buChar char="q"/>
            </a:pPr>
            <a:r>
              <a:rPr lang="es-ES" sz="2400" dirty="0"/>
              <a:t> </a:t>
            </a:r>
            <a:r>
              <a:rPr lang="es-ES" sz="2400" dirty="0" err="1"/>
              <a:t>How</a:t>
            </a:r>
            <a:r>
              <a:rPr lang="es-ES" sz="2400" dirty="0"/>
              <a:t> </a:t>
            </a:r>
            <a:r>
              <a:rPr lang="es-ES" sz="2400" dirty="0" err="1"/>
              <a:t>did</a:t>
            </a:r>
            <a:r>
              <a:rPr lang="es-ES" sz="2400" dirty="0"/>
              <a:t> </a:t>
            </a:r>
            <a:r>
              <a:rPr lang="es-ES" sz="2400" dirty="0" err="1"/>
              <a:t>Ian</a:t>
            </a:r>
            <a:r>
              <a:rPr lang="es-ES" sz="2400" dirty="0"/>
              <a:t> </a:t>
            </a:r>
            <a:r>
              <a:rPr lang="es-ES" sz="2400" dirty="0" err="1"/>
              <a:t>feel</a:t>
            </a:r>
            <a:r>
              <a:rPr lang="es-ES" sz="2400" dirty="0"/>
              <a:t> </a:t>
            </a:r>
            <a:r>
              <a:rPr lang="es-ES" sz="2400" dirty="0" err="1"/>
              <a:t>when</a:t>
            </a:r>
            <a:r>
              <a:rPr lang="es-ES" sz="2400" dirty="0"/>
              <a:t> he </a:t>
            </a:r>
            <a:r>
              <a:rPr lang="es-ES" sz="2400" dirty="0" err="1"/>
              <a:t>arrived</a:t>
            </a:r>
            <a:r>
              <a:rPr lang="es-ES" sz="2400" dirty="0"/>
              <a:t> home?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403648" y="1762194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EXCITED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7002016" y="2306489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SAD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95636" y="362009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HAPPY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95636" y="465781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ANGRY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983410" y="5695548"/>
            <a:ext cx="1547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SPECIAL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44208" y="602128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TIRED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amoni\Desktop\st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5417226" cy="3909219"/>
          </a:xfrm>
          <a:prstGeom prst="rect">
            <a:avLst/>
          </a:prstGeom>
          <a:noFill/>
        </p:spPr>
      </p:pic>
      <p:pic>
        <p:nvPicPr>
          <p:cNvPr id="1027" name="Picture 3" descr="C:\Users\Ramoni\Desktop\stor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996952"/>
            <a:ext cx="4848225" cy="351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moni\Desktop\st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2656"/>
            <a:ext cx="5544673" cy="3990752"/>
          </a:xfrm>
          <a:prstGeom prst="rect">
            <a:avLst/>
          </a:prstGeom>
          <a:noFill/>
        </p:spPr>
      </p:pic>
      <p:pic>
        <p:nvPicPr>
          <p:cNvPr id="2051" name="Picture 3" descr="C:\Users\Ramoni\Desktop\stor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212976"/>
            <a:ext cx="4657725" cy="3324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amoni\Desktop\st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0648"/>
            <a:ext cx="5908537" cy="4252641"/>
          </a:xfrm>
          <a:prstGeom prst="rect">
            <a:avLst/>
          </a:prstGeom>
          <a:noFill/>
        </p:spPr>
      </p:pic>
      <p:pic>
        <p:nvPicPr>
          <p:cNvPr id="3075" name="Picture 3" descr="C:\Users\Ramoni\Desktop\stor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2780928"/>
            <a:ext cx="4581525" cy="3324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amoni\Desktop\st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04664"/>
            <a:ext cx="5176416" cy="3713275"/>
          </a:xfrm>
          <a:prstGeom prst="rect">
            <a:avLst/>
          </a:prstGeom>
          <a:noFill/>
        </p:spPr>
      </p:pic>
      <p:pic>
        <p:nvPicPr>
          <p:cNvPr id="4099" name="Picture 3" descr="C:\Users\Ramoni\Desktop\stor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212976"/>
            <a:ext cx="4581525" cy="3362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amoni\Desktop\st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04664"/>
            <a:ext cx="5709047" cy="4067545"/>
          </a:xfrm>
          <a:prstGeom prst="rect">
            <a:avLst/>
          </a:prstGeom>
          <a:noFill/>
        </p:spPr>
      </p:pic>
      <p:pic>
        <p:nvPicPr>
          <p:cNvPr id="5123" name="Picture 3" descr="C:\Users\Ramoni\Desktop\stor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140968"/>
            <a:ext cx="4695825" cy="3324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amoni\Desktop\st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04664"/>
            <a:ext cx="5598054" cy="4005610"/>
          </a:xfrm>
          <a:prstGeom prst="rect">
            <a:avLst/>
          </a:prstGeom>
          <a:noFill/>
        </p:spPr>
      </p:pic>
      <p:pic>
        <p:nvPicPr>
          <p:cNvPr id="6147" name="Picture 3" descr="C:\Users\Ramoni\Desktop\stor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3356992"/>
            <a:ext cx="4695825" cy="3305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amoni\Desktop\st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5392440" cy="3868239"/>
          </a:xfrm>
          <a:prstGeom prst="rect">
            <a:avLst/>
          </a:prstGeom>
          <a:noFill/>
        </p:spPr>
      </p:pic>
      <p:pic>
        <p:nvPicPr>
          <p:cNvPr id="7171" name="Picture 3" descr="C:\Users\Ramoni\Desktop\stor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852936"/>
            <a:ext cx="4600575" cy="3286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amoni\Desktop\stor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2656"/>
            <a:ext cx="5608464" cy="4047221"/>
          </a:xfrm>
          <a:prstGeom prst="rect">
            <a:avLst/>
          </a:prstGeom>
          <a:noFill/>
        </p:spPr>
      </p:pic>
      <p:pic>
        <p:nvPicPr>
          <p:cNvPr id="8195" name="Picture 3" descr="C:\Users\Ramoni\Desktop\stor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3068960"/>
            <a:ext cx="4448175" cy="3248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79</TotalTime>
  <Words>90</Words>
  <Application>Microsoft Office PowerPoint</Application>
  <PresentationFormat>Presentación en pantalla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Trebuchet MS</vt:lpstr>
      <vt:lpstr>Wingdings</vt:lpstr>
      <vt:lpstr>Wingdings 2</vt:lpstr>
      <vt:lpstr>Opulento</vt:lpstr>
      <vt:lpstr>FEELING WITH IAN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Questions about the story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FEELING WITH IAN</dc:title>
  <dc:creator>Ramoni</dc:creator>
  <cp:lastModifiedBy>Usuario de Windows</cp:lastModifiedBy>
  <cp:revision>3</cp:revision>
  <dcterms:created xsi:type="dcterms:W3CDTF">2015-02-01T11:06:20Z</dcterms:created>
  <dcterms:modified xsi:type="dcterms:W3CDTF">2020-05-23T09:40:49Z</dcterms:modified>
</cp:coreProperties>
</file>