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53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9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97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4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6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17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90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6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33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A3E0-14BF-48DA-BE6D-B4879BA9B75B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F560-3865-40E1-8CA6-5697F47038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ento gu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5848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553">
        <p:cut/>
      </p:transition>
    </mc:Choice>
    <mc:Fallback xmlns="">
      <p:transition advClick="0" advTm="955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9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260">
        <p15:prstTrans prst="peelOff"/>
      </p:transition>
    </mc:Choice>
    <mc:Fallback xmlns="">
      <p:transition spd="slow" advTm="27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8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85">
        <p15:prstTrans prst="peelOff"/>
      </p:transition>
    </mc:Choice>
    <mc:Fallback xmlns="">
      <p:transition spd="slow" advTm="12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913">
        <p15:prstTrans prst="peelOff"/>
      </p:transition>
    </mc:Choice>
    <mc:Fallback xmlns="">
      <p:transition advTm="22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41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882">
        <p15:prstTrans prst="peelOff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8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295">
        <p15:prstTrans prst="peelOff"/>
      </p:transition>
    </mc:Choice>
    <mc:Fallback xmlns="">
      <p:transition spd="slow" advTm="12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66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235">
        <p15:prstTrans prst="peelOff"/>
      </p:transition>
    </mc:Choice>
    <mc:Fallback xmlns="">
      <p:transition spd="slow" advTm="11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25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7">
        <p15:prstTrans prst="peelOff"/>
      </p:transition>
    </mc:Choice>
    <mc:Fallback xmlns="">
      <p:transition spd="slow" advTm="23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8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67">
        <p15:prstTrans prst="peelOff"/>
      </p:transition>
    </mc:Choice>
    <mc:Fallback xmlns="">
      <p:transition spd="slow" advTm="31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2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43">
        <p15:prstTrans prst="peelOff"/>
      </p:transition>
    </mc:Choice>
    <mc:Fallback xmlns="">
      <p:transition spd="slow" advTm="79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0</Words>
  <Application>Microsoft Office PowerPoint</Application>
  <PresentationFormat>Presentación en pantalla (4:3)</PresentationFormat>
  <Paragraphs>0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Del Mar Leiva Rivas</dc:creator>
  <cp:lastModifiedBy>María Del Mar Leiva Rivas</cp:lastModifiedBy>
  <cp:revision>8</cp:revision>
  <dcterms:created xsi:type="dcterms:W3CDTF">2020-04-21T10:01:11Z</dcterms:created>
  <dcterms:modified xsi:type="dcterms:W3CDTF">2020-04-21T12:46:43Z</dcterms:modified>
</cp:coreProperties>
</file>