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59" r:id="rId8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8152C-B587-42CE-911C-3BEF4A050CA4}" type="datetimeFigureOut">
              <a:rPr lang="es-ES" smtClean="0"/>
              <a:t>13/02/2020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3655B-F5F9-4B15-B2FE-67A98969AA17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8152C-B587-42CE-911C-3BEF4A050CA4}" type="datetimeFigureOut">
              <a:rPr lang="es-ES" smtClean="0"/>
              <a:t>13/02/2020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3655B-F5F9-4B15-B2FE-67A98969AA1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8152C-B587-42CE-911C-3BEF4A050CA4}" type="datetimeFigureOut">
              <a:rPr lang="es-ES" smtClean="0"/>
              <a:t>13/02/2020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3655B-F5F9-4B15-B2FE-67A98969AA1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8152C-B587-42CE-911C-3BEF4A050CA4}" type="datetimeFigureOut">
              <a:rPr lang="es-ES" smtClean="0"/>
              <a:t>13/02/2020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3655B-F5F9-4B15-B2FE-67A98969AA1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8152C-B587-42CE-911C-3BEF4A050CA4}" type="datetimeFigureOut">
              <a:rPr lang="es-ES" smtClean="0"/>
              <a:t>13/02/2020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3655B-F5F9-4B15-B2FE-67A98969AA17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8152C-B587-42CE-911C-3BEF4A050CA4}" type="datetimeFigureOut">
              <a:rPr lang="es-ES" smtClean="0"/>
              <a:t>13/02/2020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3655B-F5F9-4B15-B2FE-67A98969AA1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8152C-B587-42CE-911C-3BEF4A050CA4}" type="datetimeFigureOut">
              <a:rPr lang="es-ES" smtClean="0"/>
              <a:t>13/02/2020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3655B-F5F9-4B15-B2FE-67A98969AA1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8152C-B587-42CE-911C-3BEF4A050CA4}" type="datetimeFigureOut">
              <a:rPr lang="es-ES" smtClean="0"/>
              <a:t>13/02/2020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3655B-F5F9-4B15-B2FE-67A98969AA1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8152C-B587-42CE-911C-3BEF4A050CA4}" type="datetimeFigureOut">
              <a:rPr lang="es-ES" smtClean="0"/>
              <a:t>13/02/2020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3655B-F5F9-4B15-B2FE-67A98969AA1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8152C-B587-42CE-911C-3BEF4A050CA4}" type="datetimeFigureOut">
              <a:rPr lang="es-ES" smtClean="0"/>
              <a:t>13/02/2020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3655B-F5F9-4B15-B2FE-67A98969AA1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8152C-B587-42CE-911C-3BEF4A050CA4}" type="datetimeFigureOut">
              <a:rPr lang="es-ES" smtClean="0"/>
              <a:t>13/02/2020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9B3655B-F5F9-4B15-B2FE-67A98969AA17}" type="slidenum">
              <a:rPr lang="es-ES" smtClean="0"/>
              <a:t>‹Nº›</a:t>
            </a:fld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328152C-B587-42CE-911C-3BEF4A050CA4}" type="datetimeFigureOut">
              <a:rPr lang="es-ES" smtClean="0"/>
              <a:t>13/02/2020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9B3655B-F5F9-4B15-B2FE-67A98969AA17}" type="slidenum">
              <a:rPr lang="es-ES" smtClean="0"/>
              <a:t>‹Nº›</a:t>
            </a:fld>
            <a:endParaRPr lang="es-ES"/>
          </a:p>
        </p:txBody>
      </p:sp>
      <p:grpSp>
        <p:nvGrpSpPr>
          <p:cNvPr id="2" name="1 Grupo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s-ES" dirty="0" smtClean="0"/>
              <a:t>DESCRIBING SPECIAL PLACES OF ANDALUSIA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3343736"/>
          </a:xfrm>
        </p:spPr>
        <p:txBody>
          <a:bodyPr/>
          <a:lstStyle/>
          <a:p>
            <a:endParaRPr lang="es-ES" dirty="0"/>
          </a:p>
        </p:txBody>
      </p:sp>
      <p:pic>
        <p:nvPicPr>
          <p:cNvPr id="4" name="3 Imagen" descr="AND 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100" y="3857628"/>
            <a:ext cx="3119093" cy="2357454"/>
          </a:xfrm>
          <a:prstGeom prst="rect">
            <a:avLst/>
          </a:prstGeom>
        </p:spPr>
      </p:pic>
      <p:pic>
        <p:nvPicPr>
          <p:cNvPr id="6" name="5 Imagen" descr="AND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57752" y="5000636"/>
            <a:ext cx="2297318" cy="1528761"/>
          </a:xfrm>
          <a:prstGeom prst="rect">
            <a:avLst/>
          </a:prstGeom>
        </p:spPr>
      </p:pic>
      <p:pic>
        <p:nvPicPr>
          <p:cNvPr id="7" name="6 Imagen" descr="AND 3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57753" y="3412622"/>
            <a:ext cx="2214578" cy="1473701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" sz="3600" dirty="0" smtClean="0"/>
              <a:t>SEARCH INFORMATION AND WRITE ABOUT:</a:t>
            </a:r>
            <a:endParaRPr lang="es-ES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err="1" smtClean="0"/>
              <a:t>What</a:t>
            </a:r>
            <a:r>
              <a:rPr lang="es-ES" dirty="0" smtClean="0"/>
              <a:t> </a:t>
            </a:r>
            <a:r>
              <a:rPr lang="es-ES" dirty="0" err="1" smtClean="0"/>
              <a:t>is</a:t>
            </a:r>
            <a:r>
              <a:rPr lang="es-ES" dirty="0" smtClean="0"/>
              <a:t> </a:t>
            </a:r>
            <a:r>
              <a:rPr lang="es-ES" dirty="0" err="1" smtClean="0"/>
              <a:t>it</a:t>
            </a:r>
            <a:r>
              <a:rPr lang="es-ES" dirty="0" smtClean="0"/>
              <a:t>?</a:t>
            </a:r>
          </a:p>
          <a:p>
            <a:r>
              <a:rPr lang="es-ES" dirty="0" err="1" smtClean="0"/>
              <a:t>Where</a:t>
            </a:r>
            <a:r>
              <a:rPr lang="es-ES" dirty="0" smtClean="0"/>
              <a:t> </a:t>
            </a:r>
            <a:r>
              <a:rPr lang="es-ES" dirty="0" err="1" smtClean="0"/>
              <a:t>is</a:t>
            </a:r>
            <a:r>
              <a:rPr lang="es-ES" dirty="0" smtClean="0"/>
              <a:t> </a:t>
            </a:r>
            <a:r>
              <a:rPr lang="es-ES" dirty="0" err="1" smtClean="0"/>
              <a:t>it</a:t>
            </a:r>
            <a:r>
              <a:rPr lang="es-ES" dirty="0" smtClean="0"/>
              <a:t>?</a:t>
            </a:r>
          </a:p>
          <a:p>
            <a:r>
              <a:rPr lang="es-ES" dirty="0" err="1" smtClean="0"/>
              <a:t>How</a:t>
            </a:r>
            <a:r>
              <a:rPr lang="es-ES" dirty="0" smtClean="0"/>
              <a:t> </a:t>
            </a:r>
            <a:r>
              <a:rPr lang="es-ES" dirty="0" err="1" smtClean="0"/>
              <a:t>is</a:t>
            </a:r>
            <a:r>
              <a:rPr lang="es-ES" dirty="0" smtClean="0"/>
              <a:t> </a:t>
            </a:r>
            <a:r>
              <a:rPr lang="es-ES" dirty="0" err="1" smtClean="0"/>
              <a:t>it</a:t>
            </a:r>
            <a:r>
              <a:rPr lang="es-ES" dirty="0" smtClean="0"/>
              <a:t>?</a:t>
            </a:r>
          </a:p>
          <a:p>
            <a:r>
              <a:rPr lang="es-ES" dirty="0" err="1" smtClean="0"/>
              <a:t>Why</a:t>
            </a:r>
            <a:r>
              <a:rPr lang="es-ES" dirty="0" smtClean="0"/>
              <a:t> do </a:t>
            </a:r>
            <a:r>
              <a:rPr lang="es-ES" dirty="0" err="1" smtClean="0"/>
              <a:t>you</a:t>
            </a:r>
            <a:r>
              <a:rPr lang="es-ES" dirty="0" smtClean="0"/>
              <a:t> </a:t>
            </a:r>
            <a:r>
              <a:rPr lang="es-ES" dirty="0" err="1" smtClean="0"/>
              <a:t>like</a:t>
            </a:r>
            <a:r>
              <a:rPr lang="es-ES" dirty="0" smtClean="0"/>
              <a:t> </a:t>
            </a:r>
            <a:r>
              <a:rPr lang="es-ES" dirty="0" err="1" smtClean="0"/>
              <a:t>it</a:t>
            </a:r>
            <a:r>
              <a:rPr lang="es-ES" dirty="0" smtClean="0"/>
              <a:t>?</a:t>
            </a:r>
          </a:p>
          <a:p>
            <a:r>
              <a:rPr lang="es-ES" dirty="0" err="1" smtClean="0"/>
              <a:t>Points</a:t>
            </a:r>
            <a:r>
              <a:rPr lang="es-ES" dirty="0" smtClean="0"/>
              <a:t> of </a:t>
            </a:r>
            <a:r>
              <a:rPr lang="es-ES" dirty="0" err="1" smtClean="0"/>
              <a:t>interest</a:t>
            </a:r>
            <a:r>
              <a:rPr lang="es-ES" dirty="0" smtClean="0"/>
              <a:t> and </a:t>
            </a:r>
            <a:r>
              <a:rPr lang="es-ES" dirty="0" err="1" smtClean="0"/>
              <a:t>history</a:t>
            </a:r>
            <a:endParaRPr lang="es-ES" dirty="0" smtClean="0"/>
          </a:p>
          <a:p>
            <a:r>
              <a:rPr lang="es-ES" dirty="0" err="1" smtClean="0"/>
              <a:t>Your</a:t>
            </a:r>
            <a:r>
              <a:rPr lang="es-ES" dirty="0" smtClean="0"/>
              <a:t> </a:t>
            </a:r>
            <a:r>
              <a:rPr lang="es-ES" dirty="0" err="1" smtClean="0"/>
              <a:t>experiences</a:t>
            </a:r>
            <a:r>
              <a:rPr lang="es-ES" dirty="0" smtClean="0"/>
              <a:t> and </a:t>
            </a:r>
            <a:r>
              <a:rPr lang="es-ES" dirty="0" err="1" smtClean="0"/>
              <a:t>feelings</a:t>
            </a:r>
            <a:r>
              <a:rPr lang="es-ES" dirty="0" smtClean="0"/>
              <a:t>.</a:t>
            </a:r>
          </a:p>
          <a:p>
            <a:r>
              <a:rPr lang="es-ES" dirty="0" err="1" smtClean="0"/>
              <a:t>Important</a:t>
            </a:r>
            <a:r>
              <a:rPr lang="es-ES" dirty="0" smtClean="0"/>
              <a:t> </a:t>
            </a:r>
            <a:r>
              <a:rPr lang="es-ES" dirty="0" err="1" smtClean="0"/>
              <a:t>aspects</a:t>
            </a:r>
            <a:r>
              <a:rPr lang="es-ES" dirty="0" smtClean="0"/>
              <a:t>.</a:t>
            </a:r>
            <a:endParaRPr lang="es-E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" sz="3600" dirty="0" smtClean="0"/>
              <a:t>“</a:t>
            </a:r>
            <a:r>
              <a:rPr lang="es-ES" sz="3600" b="1" dirty="0" smtClean="0"/>
              <a:t>PLAYA DE LOS GENOVESES!”(</a:t>
            </a:r>
            <a:r>
              <a:rPr lang="es-ES" sz="3600" dirty="0" err="1" smtClean="0"/>
              <a:t>Example</a:t>
            </a:r>
            <a:r>
              <a:rPr lang="es-ES" sz="3600" dirty="0" smtClean="0"/>
              <a:t>)</a:t>
            </a:r>
            <a:endParaRPr lang="es-ES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sz="2400" dirty="0" smtClean="0"/>
              <a:t>My </a:t>
            </a:r>
            <a:r>
              <a:rPr lang="es-ES" sz="2400" dirty="0" err="1" smtClean="0"/>
              <a:t>favourite</a:t>
            </a:r>
            <a:r>
              <a:rPr lang="es-ES" sz="2400" dirty="0" smtClean="0"/>
              <a:t> place of </a:t>
            </a:r>
            <a:r>
              <a:rPr lang="es-ES" sz="2400" dirty="0" err="1" smtClean="0"/>
              <a:t>Andalusia</a:t>
            </a:r>
            <a:r>
              <a:rPr lang="es-ES" sz="2400" dirty="0" smtClean="0"/>
              <a:t> </a:t>
            </a:r>
            <a:r>
              <a:rPr lang="es-ES" sz="2400" dirty="0" err="1" smtClean="0"/>
              <a:t>is</a:t>
            </a:r>
            <a:r>
              <a:rPr lang="es-ES" sz="2400" dirty="0" smtClean="0"/>
              <a:t> “Playa de los Genoveses”.</a:t>
            </a:r>
          </a:p>
          <a:p>
            <a:r>
              <a:rPr lang="es-ES" sz="2400" dirty="0" err="1" smtClean="0"/>
              <a:t>I</a:t>
            </a:r>
            <a:r>
              <a:rPr lang="es-ES" sz="2400" dirty="0" err="1" smtClean="0"/>
              <a:t>t´s</a:t>
            </a:r>
            <a:r>
              <a:rPr lang="es-ES" sz="2400" dirty="0" smtClean="0"/>
              <a:t> </a:t>
            </a:r>
            <a:r>
              <a:rPr lang="es-ES" sz="2400" dirty="0" err="1" smtClean="0"/>
              <a:t>located</a:t>
            </a:r>
            <a:r>
              <a:rPr lang="es-ES" sz="2400" dirty="0" smtClean="0"/>
              <a:t> in </a:t>
            </a:r>
            <a:r>
              <a:rPr lang="es-ES" sz="2400" dirty="0" err="1" smtClean="0"/>
              <a:t>Níjar</a:t>
            </a:r>
            <a:r>
              <a:rPr lang="es-ES" sz="2400" dirty="0" smtClean="0"/>
              <a:t>, Almería, and </a:t>
            </a:r>
            <a:r>
              <a:rPr lang="es-ES" sz="2400" dirty="0" err="1" smtClean="0"/>
              <a:t>it´s</a:t>
            </a:r>
            <a:r>
              <a:rPr lang="es-ES" sz="2400" dirty="0" smtClean="0"/>
              <a:t> </a:t>
            </a:r>
            <a:r>
              <a:rPr lang="es-ES" sz="2400" dirty="0" err="1" smtClean="0"/>
              <a:t>the</a:t>
            </a:r>
            <a:r>
              <a:rPr lang="es-ES" sz="2400" dirty="0" smtClean="0"/>
              <a:t> </a:t>
            </a:r>
            <a:r>
              <a:rPr lang="es-ES" sz="2400" dirty="0" err="1" smtClean="0"/>
              <a:t>most</a:t>
            </a:r>
            <a:r>
              <a:rPr lang="es-ES" sz="2400" dirty="0" smtClean="0"/>
              <a:t> </a:t>
            </a:r>
            <a:r>
              <a:rPr lang="es-ES" sz="2400" dirty="0" err="1" smtClean="0"/>
              <a:t>beautiful</a:t>
            </a:r>
            <a:r>
              <a:rPr lang="es-ES" sz="2400" dirty="0" smtClean="0"/>
              <a:t> place </a:t>
            </a:r>
            <a:r>
              <a:rPr lang="es-ES" sz="2400" dirty="0" err="1" smtClean="0"/>
              <a:t>I</a:t>
            </a:r>
            <a:r>
              <a:rPr lang="es-ES" sz="2400" dirty="0" err="1" smtClean="0"/>
              <a:t>´ve</a:t>
            </a:r>
            <a:r>
              <a:rPr lang="es-ES" sz="2400" dirty="0" smtClean="0"/>
              <a:t> </a:t>
            </a:r>
            <a:r>
              <a:rPr lang="es-ES" sz="2400" dirty="0" err="1" smtClean="0"/>
              <a:t>ever</a:t>
            </a:r>
            <a:r>
              <a:rPr lang="es-ES" sz="2400" dirty="0" smtClean="0"/>
              <a:t> </a:t>
            </a:r>
            <a:r>
              <a:rPr lang="es-ES" sz="2400" dirty="0" err="1" smtClean="0"/>
              <a:t>seen</a:t>
            </a:r>
            <a:r>
              <a:rPr lang="es-ES" sz="2400" dirty="0" smtClean="0"/>
              <a:t>. </a:t>
            </a:r>
            <a:r>
              <a:rPr lang="es-ES" sz="2400" dirty="0" err="1" smtClean="0"/>
              <a:t>It´s</a:t>
            </a:r>
            <a:r>
              <a:rPr lang="es-ES" sz="2400" dirty="0" smtClean="0"/>
              <a:t> </a:t>
            </a:r>
            <a:r>
              <a:rPr lang="es-ES" sz="2400" dirty="0" err="1" smtClean="0"/>
              <a:t>located</a:t>
            </a:r>
            <a:r>
              <a:rPr lang="es-ES" sz="2400" dirty="0" smtClean="0"/>
              <a:t> </a:t>
            </a:r>
            <a:r>
              <a:rPr lang="es-ES" sz="2400" dirty="0" err="1" smtClean="0"/>
              <a:t>on</a:t>
            </a:r>
            <a:r>
              <a:rPr lang="es-ES" sz="2400" dirty="0" smtClean="0"/>
              <a:t> </a:t>
            </a:r>
            <a:r>
              <a:rPr lang="es-ES" sz="2400" dirty="0" err="1" smtClean="0"/>
              <a:t>the</a:t>
            </a:r>
            <a:r>
              <a:rPr lang="es-ES" sz="2400" dirty="0" smtClean="0"/>
              <a:t> </a:t>
            </a:r>
            <a:r>
              <a:rPr lang="es-ES" sz="2400" dirty="0" err="1" smtClean="0"/>
              <a:t>eastern</a:t>
            </a:r>
            <a:r>
              <a:rPr lang="es-ES" sz="2400" dirty="0" smtClean="0"/>
              <a:t> </a:t>
            </a:r>
            <a:r>
              <a:rPr lang="es-ES" sz="2400" dirty="0" err="1" smtClean="0"/>
              <a:t>coast</a:t>
            </a:r>
            <a:r>
              <a:rPr lang="es-ES" sz="2400" dirty="0" smtClean="0"/>
              <a:t> of Cabo de Gata Natural Park. </a:t>
            </a:r>
            <a:r>
              <a:rPr lang="es-ES" sz="2400" dirty="0" err="1" smtClean="0"/>
              <a:t>There´s</a:t>
            </a:r>
            <a:r>
              <a:rPr lang="es-ES" sz="2400" dirty="0" smtClean="0"/>
              <a:t> no </a:t>
            </a:r>
            <a:r>
              <a:rPr lang="es-ES" sz="2400" dirty="0" err="1" smtClean="0"/>
              <a:t>bars</a:t>
            </a:r>
            <a:r>
              <a:rPr lang="es-ES" sz="2400" dirty="0" smtClean="0"/>
              <a:t>, no shops, no </a:t>
            </a:r>
            <a:r>
              <a:rPr lang="es-ES" sz="2400" dirty="0" err="1" smtClean="0"/>
              <a:t>boat</a:t>
            </a:r>
            <a:r>
              <a:rPr lang="es-ES" sz="2400" dirty="0" smtClean="0"/>
              <a:t> </a:t>
            </a:r>
            <a:r>
              <a:rPr lang="es-ES" sz="2400" dirty="0" err="1" smtClean="0"/>
              <a:t>rental</a:t>
            </a:r>
            <a:r>
              <a:rPr lang="es-ES" sz="2400" dirty="0" smtClean="0"/>
              <a:t> </a:t>
            </a:r>
            <a:r>
              <a:rPr lang="es-ES" sz="2400" dirty="0" err="1" smtClean="0"/>
              <a:t>companies</a:t>
            </a:r>
            <a:r>
              <a:rPr lang="es-ES" sz="2400" dirty="0" smtClean="0"/>
              <a:t>, no </a:t>
            </a:r>
            <a:r>
              <a:rPr lang="es-ES" sz="2400" dirty="0" err="1" smtClean="0"/>
              <a:t>toilets</a:t>
            </a:r>
            <a:r>
              <a:rPr lang="es-ES" sz="2400" dirty="0" smtClean="0"/>
              <a:t>…</a:t>
            </a:r>
            <a:r>
              <a:rPr lang="es-ES" sz="2400" dirty="0" err="1" smtClean="0"/>
              <a:t>Just</a:t>
            </a:r>
            <a:r>
              <a:rPr lang="es-ES" sz="2400" dirty="0" smtClean="0"/>
              <a:t> 1200 metres of </a:t>
            </a:r>
            <a:r>
              <a:rPr lang="es-ES" sz="2400" dirty="0" err="1" smtClean="0"/>
              <a:t>white</a:t>
            </a:r>
            <a:r>
              <a:rPr lang="es-ES" sz="2400" dirty="0" smtClean="0"/>
              <a:t> </a:t>
            </a:r>
            <a:r>
              <a:rPr lang="es-ES" sz="2400" dirty="0" err="1" smtClean="0"/>
              <a:t>sand</a:t>
            </a:r>
            <a:r>
              <a:rPr lang="es-ES" sz="2400" dirty="0" smtClean="0"/>
              <a:t>, </a:t>
            </a:r>
            <a:r>
              <a:rPr lang="es-ES" sz="2400" dirty="0" err="1" smtClean="0"/>
              <a:t>dunes</a:t>
            </a:r>
            <a:r>
              <a:rPr lang="es-ES" sz="2400" dirty="0" smtClean="0"/>
              <a:t>, </a:t>
            </a:r>
            <a:r>
              <a:rPr lang="es-ES" sz="2400" dirty="0" err="1" smtClean="0"/>
              <a:t>cacti</a:t>
            </a:r>
            <a:r>
              <a:rPr lang="es-ES" sz="2400" dirty="0" smtClean="0"/>
              <a:t>, </a:t>
            </a:r>
            <a:r>
              <a:rPr lang="es-ES" sz="2400" dirty="0" err="1" smtClean="0"/>
              <a:t>eucalyptus</a:t>
            </a:r>
            <a:r>
              <a:rPr lang="es-ES" sz="2400" dirty="0" smtClean="0"/>
              <a:t> </a:t>
            </a:r>
            <a:r>
              <a:rPr lang="es-ES" sz="2400" dirty="0" err="1" smtClean="0"/>
              <a:t>trees</a:t>
            </a:r>
            <a:r>
              <a:rPr lang="es-ES" sz="2400" dirty="0" smtClean="0"/>
              <a:t> and </a:t>
            </a:r>
            <a:r>
              <a:rPr lang="es-ES" sz="2400" dirty="0" err="1" smtClean="0"/>
              <a:t>blue</a:t>
            </a:r>
            <a:r>
              <a:rPr lang="es-ES" sz="2400" dirty="0" smtClean="0"/>
              <a:t> </a:t>
            </a:r>
            <a:r>
              <a:rPr lang="es-ES" sz="2400" dirty="0" err="1" smtClean="0"/>
              <a:t>sea.The</a:t>
            </a:r>
            <a:r>
              <a:rPr lang="es-ES" sz="2400" dirty="0" smtClean="0"/>
              <a:t> </a:t>
            </a:r>
            <a:r>
              <a:rPr lang="es-ES" sz="2400" dirty="0" err="1" smtClean="0"/>
              <a:t>water</a:t>
            </a:r>
            <a:r>
              <a:rPr lang="es-ES" sz="2400" dirty="0" smtClean="0"/>
              <a:t> </a:t>
            </a:r>
            <a:r>
              <a:rPr lang="es-ES" sz="2400" dirty="0" err="1" smtClean="0"/>
              <a:t>is</a:t>
            </a:r>
            <a:r>
              <a:rPr lang="es-ES" sz="2400" dirty="0" smtClean="0"/>
              <a:t> </a:t>
            </a:r>
            <a:r>
              <a:rPr lang="es-ES" sz="2400" dirty="0" err="1" smtClean="0"/>
              <a:t>transparent</a:t>
            </a:r>
            <a:r>
              <a:rPr lang="es-ES" sz="2400" dirty="0" smtClean="0"/>
              <a:t> and </a:t>
            </a:r>
            <a:r>
              <a:rPr lang="es-ES" sz="2400" dirty="0" err="1" smtClean="0"/>
              <a:t>you</a:t>
            </a:r>
            <a:r>
              <a:rPr lang="es-ES" sz="2400" dirty="0" smtClean="0"/>
              <a:t> can sea a </a:t>
            </a:r>
            <a:r>
              <a:rPr lang="es-ES" sz="2400" dirty="0" err="1" smtClean="0"/>
              <a:t>lot</a:t>
            </a:r>
            <a:r>
              <a:rPr lang="es-ES" sz="2400" dirty="0" smtClean="0"/>
              <a:t> of </a:t>
            </a:r>
            <a:r>
              <a:rPr lang="es-ES" sz="2400" dirty="0" err="1" smtClean="0"/>
              <a:t>fish</a:t>
            </a:r>
            <a:r>
              <a:rPr lang="es-ES" sz="2400" dirty="0" smtClean="0"/>
              <a:t> </a:t>
            </a:r>
            <a:r>
              <a:rPr lang="es-ES" sz="2400" dirty="0" err="1" smtClean="0"/>
              <a:t>swimming</a:t>
            </a:r>
            <a:r>
              <a:rPr lang="es-ES" sz="2400" dirty="0" smtClean="0"/>
              <a:t>. </a:t>
            </a:r>
            <a:r>
              <a:rPr lang="es-ES" sz="2400" dirty="0" err="1" smtClean="0"/>
              <a:t>The</a:t>
            </a:r>
            <a:r>
              <a:rPr lang="es-ES" sz="2400" dirty="0" smtClean="0"/>
              <a:t> </a:t>
            </a:r>
            <a:r>
              <a:rPr lang="es-ES" sz="2400" dirty="0" err="1" smtClean="0"/>
              <a:t>water</a:t>
            </a:r>
            <a:r>
              <a:rPr lang="es-ES" sz="2400" dirty="0" smtClean="0"/>
              <a:t> </a:t>
            </a:r>
            <a:r>
              <a:rPr lang="es-ES" sz="2400" dirty="0" err="1" smtClean="0"/>
              <a:t>is</a:t>
            </a:r>
            <a:r>
              <a:rPr lang="es-ES" sz="2400" dirty="0" smtClean="0"/>
              <a:t> </a:t>
            </a:r>
            <a:r>
              <a:rPr lang="es-ES" sz="2400" dirty="0" err="1" smtClean="0"/>
              <a:t>not</a:t>
            </a:r>
            <a:r>
              <a:rPr lang="es-ES" sz="2400" dirty="0" smtClean="0"/>
              <a:t> </a:t>
            </a:r>
            <a:r>
              <a:rPr lang="es-ES" sz="2400" dirty="0" err="1" smtClean="0"/>
              <a:t>too</a:t>
            </a:r>
            <a:r>
              <a:rPr lang="es-ES" sz="2400" dirty="0" smtClean="0"/>
              <a:t> </a:t>
            </a:r>
            <a:r>
              <a:rPr lang="es-ES" sz="2400" dirty="0" err="1" smtClean="0"/>
              <a:t>warn</a:t>
            </a:r>
            <a:r>
              <a:rPr lang="es-ES" sz="2400" dirty="0" smtClean="0"/>
              <a:t> and </a:t>
            </a:r>
            <a:r>
              <a:rPr lang="es-ES" sz="2400" dirty="0" err="1" smtClean="0"/>
              <a:t>there</a:t>
            </a:r>
            <a:r>
              <a:rPr lang="es-ES" sz="2400" dirty="0" smtClean="0"/>
              <a:t> </a:t>
            </a:r>
            <a:r>
              <a:rPr lang="es-ES" sz="2400" dirty="0" err="1" smtClean="0"/>
              <a:t>aren´t</a:t>
            </a:r>
            <a:r>
              <a:rPr lang="es-ES" sz="2400" dirty="0" smtClean="0"/>
              <a:t> </a:t>
            </a:r>
            <a:r>
              <a:rPr lang="es-ES" sz="2400" dirty="0" err="1" smtClean="0"/>
              <a:t>high</a:t>
            </a:r>
            <a:r>
              <a:rPr lang="es-ES" sz="2400" dirty="0" smtClean="0"/>
              <a:t> </a:t>
            </a:r>
            <a:r>
              <a:rPr lang="es-ES" sz="2400" dirty="0" err="1" smtClean="0"/>
              <a:t>waves</a:t>
            </a:r>
            <a:r>
              <a:rPr lang="es-ES" sz="2400" dirty="0" smtClean="0"/>
              <a:t>. </a:t>
            </a:r>
            <a:r>
              <a:rPr lang="es-ES" sz="2400" dirty="0" err="1" smtClean="0"/>
              <a:t>It´s</a:t>
            </a:r>
            <a:r>
              <a:rPr lang="es-ES" sz="2400" dirty="0" smtClean="0"/>
              <a:t> </a:t>
            </a:r>
            <a:r>
              <a:rPr lang="es-ES" sz="2400" dirty="0" err="1" smtClean="0"/>
              <a:t>like</a:t>
            </a:r>
            <a:r>
              <a:rPr lang="es-ES" sz="2400" dirty="0" smtClean="0"/>
              <a:t> </a:t>
            </a:r>
            <a:r>
              <a:rPr lang="es-ES" sz="2400" dirty="0" err="1" smtClean="0"/>
              <a:t>being</a:t>
            </a:r>
            <a:r>
              <a:rPr lang="es-ES" sz="2400" dirty="0" smtClean="0"/>
              <a:t> in a natural pool in a wild </a:t>
            </a:r>
            <a:r>
              <a:rPr lang="es-ES" sz="2400" dirty="0" err="1" smtClean="0"/>
              <a:t>environment</a:t>
            </a:r>
            <a:r>
              <a:rPr lang="es-ES" sz="2400" dirty="0" smtClean="0"/>
              <a:t>.</a:t>
            </a:r>
          </a:p>
          <a:p>
            <a:r>
              <a:rPr lang="es-ES" sz="2400" dirty="0" smtClean="0"/>
              <a:t>I </a:t>
            </a:r>
            <a:r>
              <a:rPr lang="es-ES" sz="2400" dirty="0" err="1" smtClean="0"/>
              <a:t>used</a:t>
            </a:r>
            <a:r>
              <a:rPr lang="es-ES" sz="2400" dirty="0" smtClean="0"/>
              <a:t> </a:t>
            </a:r>
            <a:r>
              <a:rPr lang="es-ES" sz="2400" dirty="0" err="1" smtClean="0"/>
              <a:t>to</a:t>
            </a:r>
            <a:r>
              <a:rPr lang="es-ES" sz="2400" dirty="0" smtClean="0"/>
              <a:t> </a:t>
            </a:r>
            <a:r>
              <a:rPr lang="es-ES" sz="2400" dirty="0" err="1" smtClean="0"/>
              <a:t>go</a:t>
            </a:r>
            <a:r>
              <a:rPr lang="es-ES" sz="2400" dirty="0" smtClean="0"/>
              <a:t> </a:t>
            </a:r>
            <a:r>
              <a:rPr lang="es-ES" sz="2400" dirty="0" err="1" smtClean="0"/>
              <a:t>with</a:t>
            </a:r>
            <a:r>
              <a:rPr lang="es-ES" sz="2400" dirty="0" smtClean="0"/>
              <a:t> my </a:t>
            </a:r>
            <a:r>
              <a:rPr lang="es-ES" sz="2400" dirty="0" err="1" smtClean="0"/>
              <a:t>family</a:t>
            </a:r>
            <a:r>
              <a:rPr lang="es-ES" sz="2400" dirty="0" smtClean="0"/>
              <a:t> and </a:t>
            </a:r>
            <a:r>
              <a:rPr lang="es-ES" sz="2400" dirty="0" err="1" smtClean="0"/>
              <a:t>friends</a:t>
            </a:r>
            <a:r>
              <a:rPr lang="es-ES" sz="2400" dirty="0" smtClean="0"/>
              <a:t> and </a:t>
            </a:r>
            <a:r>
              <a:rPr lang="es-ES" sz="2400" dirty="0" err="1" smtClean="0"/>
              <a:t>I´ve</a:t>
            </a:r>
            <a:r>
              <a:rPr lang="es-ES" sz="2400" dirty="0" smtClean="0"/>
              <a:t> </a:t>
            </a:r>
            <a:r>
              <a:rPr lang="es-ES" sz="2400" dirty="0" err="1" smtClean="0"/>
              <a:t>got</a:t>
            </a:r>
            <a:r>
              <a:rPr lang="es-ES" sz="2400" dirty="0" smtClean="0"/>
              <a:t> </a:t>
            </a:r>
            <a:r>
              <a:rPr lang="es-ES" sz="2400" dirty="0" err="1" smtClean="0"/>
              <a:t>very</a:t>
            </a:r>
            <a:r>
              <a:rPr lang="es-ES" sz="2400" dirty="0" smtClean="0"/>
              <a:t> </a:t>
            </a:r>
            <a:r>
              <a:rPr lang="es-ES" sz="2400" dirty="0" err="1" smtClean="0"/>
              <a:t>good</a:t>
            </a:r>
            <a:r>
              <a:rPr lang="es-ES" sz="2400" dirty="0" smtClean="0"/>
              <a:t> </a:t>
            </a:r>
            <a:r>
              <a:rPr lang="es-ES" sz="2400" dirty="0" err="1" smtClean="0"/>
              <a:t>memories</a:t>
            </a:r>
            <a:r>
              <a:rPr lang="es-ES" sz="2400" dirty="0" smtClean="0"/>
              <a:t> of </a:t>
            </a:r>
            <a:r>
              <a:rPr lang="es-ES" sz="2400" dirty="0" err="1" smtClean="0"/>
              <a:t>this</a:t>
            </a:r>
            <a:r>
              <a:rPr lang="es-ES" sz="2400" dirty="0" smtClean="0"/>
              <a:t> place.</a:t>
            </a:r>
            <a:endParaRPr lang="es-ES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u="sng" dirty="0" err="1" smtClean="0"/>
              <a:t>Include</a:t>
            </a:r>
            <a:r>
              <a:rPr lang="es-ES" b="1" u="sng" dirty="0" smtClean="0"/>
              <a:t> a </a:t>
            </a:r>
            <a:r>
              <a:rPr lang="es-ES" b="1" u="sng" dirty="0" err="1" smtClean="0"/>
              <a:t>photo</a:t>
            </a:r>
            <a:r>
              <a:rPr lang="es-ES" b="1" u="sng" dirty="0" smtClean="0"/>
              <a:t> </a:t>
            </a:r>
            <a:r>
              <a:rPr lang="es-ES" b="1" u="sng" dirty="0" err="1" smtClean="0"/>
              <a:t>or</a:t>
            </a:r>
            <a:r>
              <a:rPr lang="es-ES" b="1" u="sng" dirty="0" smtClean="0"/>
              <a:t> </a:t>
            </a:r>
            <a:r>
              <a:rPr lang="es-ES" b="1" u="sng" dirty="0" err="1" smtClean="0"/>
              <a:t>drawing</a:t>
            </a:r>
            <a:r>
              <a:rPr lang="es-ES" dirty="0" smtClean="0"/>
              <a:t>.</a:t>
            </a:r>
            <a:endParaRPr lang="es-ES" dirty="0"/>
          </a:p>
        </p:txBody>
      </p:sp>
      <p:pic>
        <p:nvPicPr>
          <p:cNvPr id="4" name="3 Marcador de contenido" descr="GENOVESES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85786" y="1928802"/>
            <a:ext cx="6763188" cy="4500594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2400" b="1" u="sng" dirty="0" err="1" smtClean="0"/>
              <a:t>You</a:t>
            </a:r>
            <a:r>
              <a:rPr lang="es-ES" sz="2400" b="1" u="sng" dirty="0" smtClean="0"/>
              <a:t> can use a </a:t>
            </a:r>
            <a:r>
              <a:rPr lang="es-ES" sz="2400" b="1" u="sng" dirty="0" err="1" smtClean="0"/>
              <a:t>graphic</a:t>
            </a:r>
            <a:r>
              <a:rPr lang="es-ES" sz="2400" b="1" u="sng" dirty="0" smtClean="0"/>
              <a:t> </a:t>
            </a:r>
            <a:r>
              <a:rPr lang="es-ES" sz="2400" b="1" u="sng" dirty="0" err="1" smtClean="0"/>
              <a:t>organizer</a:t>
            </a:r>
            <a:endParaRPr lang="es-ES" sz="2400" b="1" u="sng" dirty="0"/>
          </a:p>
        </p:txBody>
      </p:sp>
      <p:pic>
        <p:nvPicPr>
          <p:cNvPr id="3" name="2 Imagen" descr="graphic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34" y="2000240"/>
            <a:ext cx="3000396" cy="3889402"/>
          </a:xfrm>
          <a:prstGeom prst="rect">
            <a:avLst/>
          </a:prstGeom>
        </p:spPr>
      </p:pic>
      <p:pic>
        <p:nvPicPr>
          <p:cNvPr id="4" name="3 Imagen" descr="Expository-Writing-Planner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00496" y="1857364"/>
            <a:ext cx="3286148" cy="4254792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WORD BANK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• </a:t>
            </a:r>
            <a:r>
              <a:rPr lang="es-ES" b="1" u="sng" dirty="0" err="1" smtClean="0"/>
              <a:t>Linkers</a:t>
            </a:r>
            <a:r>
              <a:rPr lang="es-ES" b="1" u="sng" dirty="0" smtClean="0"/>
              <a:t> and </a:t>
            </a:r>
            <a:r>
              <a:rPr lang="es-ES" b="1" u="sng" dirty="0" err="1" smtClean="0"/>
              <a:t>connectors</a:t>
            </a:r>
            <a:r>
              <a:rPr lang="es-ES" b="1" u="sng" dirty="0" smtClean="0"/>
              <a:t>: </a:t>
            </a:r>
            <a:r>
              <a:rPr lang="es-ES" dirty="0" err="1" smtClean="0"/>
              <a:t>first</a:t>
            </a:r>
            <a:r>
              <a:rPr lang="es-ES" dirty="0" smtClean="0"/>
              <a:t> of </a:t>
            </a:r>
            <a:r>
              <a:rPr lang="es-ES" dirty="0" err="1" smtClean="0"/>
              <a:t>all</a:t>
            </a:r>
            <a:r>
              <a:rPr lang="es-ES" dirty="0" smtClean="0"/>
              <a:t>,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begin</a:t>
            </a:r>
            <a:r>
              <a:rPr lang="es-ES" dirty="0" smtClean="0"/>
              <a:t> </a:t>
            </a:r>
            <a:r>
              <a:rPr lang="es-ES" dirty="0" err="1" smtClean="0"/>
              <a:t>with</a:t>
            </a:r>
            <a:r>
              <a:rPr lang="es-ES" dirty="0" smtClean="0"/>
              <a:t>, </a:t>
            </a:r>
            <a:r>
              <a:rPr lang="es-ES" dirty="0" err="1" smtClean="0"/>
              <a:t>on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one</a:t>
            </a:r>
            <a:r>
              <a:rPr lang="es-ES" dirty="0" smtClean="0"/>
              <a:t> </a:t>
            </a:r>
            <a:r>
              <a:rPr lang="es-ES" dirty="0" err="1" smtClean="0"/>
              <a:t>hand</a:t>
            </a:r>
            <a:r>
              <a:rPr lang="es-ES" dirty="0" smtClean="0"/>
              <a:t>, </a:t>
            </a:r>
            <a:r>
              <a:rPr lang="es-ES" dirty="0" err="1" smtClean="0"/>
              <a:t>on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other</a:t>
            </a:r>
            <a:r>
              <a:rPr lang="es-ES" dirty="0" smtClean="0"/>
              <a:t> </a:t>
            </a:r>
            <a:r>
              <a:rPr lang="es-ES" dirty="0" err="1" smtClean="0"/>
              <a:t>hand</a:t>
            </a:r>
            <a:r>
              <a:rPr lang="es-ES" dirty="0" smtClean="0"/>
              <a:t>, </a:t>
            </a:r>
            <a:r>
              <a:rPr lang="es-ES" dirty="0" err="1" smtClean="0"/>
              <a:t>whereas</a:t>
            </a:r>
            <a:r>
              <a:rPr lang="es-ES" dirty="0" smtClean="0"/>
              <a:t>, </a:t>
            </a:r>
            <a:r>
              <a:rPr lang="es-ES" dirty="0" err="1" smtClean="0"/>
              <a:t>because</a:t>
            </a:r>
            <a:r>
              <a:rPr lang="es-ES" dirty="0" smtClean="0"/>
              <a:t>, </a:t>
            </a:r>
            <a:r>
              <a:rPr lang="es-ES" dirty="0" err="1" smtClean="0"/>
              <a:t>because</a:t>
            </a:r>
            <a:r>
              <a:rPr lang="es-ES" dirty="0" smtClean="0"/>
              <a:t> of, in </a:t>
            </a:r>
            <a:r>
              <a:rPr lang="es-ES" dirty="0" err="1" smtClean="0"/>
              <a:t>order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, </a:t>
            </a:r>
            <a:r>
              <a:rPr lang="es-ES" dirty="0" err="1" smtClean="0"/>
              <a:t>besides</a:t>
            </a:r>
            <a:r>
              <a:rPr lang="es-ES" dirty="0" smtClean="0"/>
              <a:t>, </a:t>
            </a:r>
            <a:r>
              <a:rPr lang="es-ES" dirty="0" err="1" smtClean="0"/>
              <a:t>for</a:t>
            </a:r>
            <a:r>
              <a:rPr lang="es-ES" dirty="0" smtClean="0"/>
              <a:t> </a:t>
            </a:r>
            <a:r>
              <a:rPr lang="es-ES" dirty="0" err="1" smtClean="0"/>
              <a:t>this</a:t>
            </a:r>
            <a:r>
              <a:rPr lang="es-ES" dirty="0" smtClean="0"/>
              <a:t> </a:t>
            </a:r>
            <a:r>
              <a:rPr lang="es-ES" dirty="0" err="1" smtClean="0"/>
              <a:t>reason</a:t>
            </a:r>
            <a:r>
              <a:rPr lang="es-ES" dirty="0" smtClean="0"/>
              <a:t>, </a:t>
            </a:r>
            <a:r>
              <a:rPr lang="es-ES" dirty="0" err="1" smtClean="0"/>
              <a:t>finally</a:t>
            </a:r>
            <a:r>
              <a:rPr lang="es-ES" dirty="0" smtClean="0"/>
              <a:t>, in </a:t>
            </a:r>
            <a:r>
              <a:rPr lang="es-ES" dirty="0" err="1" smtClean="0"/>
              <a:t>conclusion</a:t>
            </a:r>
            <a:r>
              <a:rPr lang="es-ES" dirty="0" smtClean="0"/>
              <a:t>, and, </a:t>
            </a:r>
            <a:r>
              <a:rPr lang="es-ES" dirty="0" err="1" smtClean="0"/>
              <a:t>also</a:t>
            </a:r>
            <a:r>
              <a:rPr lang="es-ES" dirty="0" smtClean="0"/>
              <a:t>.</a:t>
            </a:r>
          </a:p>
          <a:p>
            <a:endParaRPr lang="en-US" b="1" dirty="0" smtClean="0"/>
          </a:p>
          <a:p>
            <a:r>
              <a:rPr lang="en-US" dirty="0" smtClean="0"/>
              <a:t>• </a:t>
            </a:r>
            <a:r>
              <a:rPr lang="en-US" b="1" u="sng" dirty="0" smtClean="0"/>
              <a:t>Adjectives</a:t>
            </a:r>
            <a:r>
              <a:rPr lang="en-US" dirty="0" smtClean="0"/>
              <a:t>: attractive, beautiful, calm, fascinating, picturesque, vibrant, ancient, majestic, contemporary, quiet, noisy, traditional, modern, exceptional, historic, natural, </a:t>
            </a:r>
            <a:r>
              <a:rPr lang="en-US" dirty="0" err="1" smtClean="0"/>
              <a:t>peacefull</a:t>
            </a:r>
            <a:r>
              <a:rPr lang="en-US" dirty="0" smtClean="0"/>
              <a:t>, relaxing, urban, wild.</a:t>
            </a:r>
            <a:endParaRPr lang="es-E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130</TotalTime>
  <Words>283</Words>
  <Application>Microsoft Office PowerPoint</Application>
  <PresentationFormat>Presentación en pantalla (4:3)</PresentationFormat>
  <Paragraphs>19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Flujo</vt:lpstr>
      <vt:lpstr>DESCRIBING SPECIAL PLACES OF ANDALUSIA</vt:lpstr>
      <vt:lpstr>SEARCH INFORMATION AND WRITE ABOUT:</vt:lpstr>
      <vt:lpstr>“PLAYA DE LOS GENOVESES!”(Example)</vt:lpstr>
      <vt:lpstr>Include a photo or drawing.</vt:lpstr>
      <vt:lpstr>You can use a graphic organizer</vt:lpstr>
      <vt:lpstr>WORD BANK</vt:lpstr>
      <vt:lpstr>Diapositiva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DESCRIBING SPEACIAL PLACES OF ANDALUSIA</dc:title>
  <dc:creator>Usuario</dc:creator>
  <cp:lastModifiedBy>Usuario</cp:lastModifiedBy>
  <cp:revision>14</cp:revision>
  <dcterms:created xsi:type="dcterms:W3CDTF">2020-02-13T09:21:59Z</dcterms:created>
  <dcterms:modified xsi:type="dcterms:W3CDTF">2020-02-13T11:32:03Z</dcterms:modified>
</cp:coreProperties>
</file>