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76"/>
  </p:normalViewPr>
  <p:slideViewPr>
    <p:cSldViewPr snapToGrid="0" snapToObjects="1">
      <p:cViewPr varScale="1">
        <p:scale>
          <a:sx n="116" d="100"/>
          <a:sy n="116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380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9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6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4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61606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24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53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1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2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4774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332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7FF61-AF6A-2F41-A1CF-2156355F2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2" y="109860"/>
            <a:ext cx="10318418" cy="4394988"/>
          </a:xfrm>
        </p:spPr>
        <p:txBody>
          <a:bodyPr/>
          <a:lstStyle/>
          <a:p>
            <a:r>
              <a:rPr lang="es-ES"/>
              <a:t>SUBITIZACIÓN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ACE615-2BB4-2740-8174-75A1DD67F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9345" y="3118167"/>
            <a:ext cx="8045373" cy="742279"/>
          </a:xfrm>
        </p:spPr>
        <p:txBody>
          <a:bodyPr>
            <a:noAutofit/>
          </a:bodyPr>
          <a:lstStyle/>
          <a:p>
            <a:r>
              <a:rPr lang="es-ES" sz="3600" i="1" dirty="0"/>
              <a:t>¿CUÁNTOS HAY?</a:t>
            </a:r>
          </a:p>
          <a:p>
            <a:r>
              <a:rPr lang="es-ES" sz="3600" dirty="0"/>
              <a:t>1-2-3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E6A695-8944-7D4F-B62C-2B3CFA4FC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418" y="358200"/>
            <a:ext cx="1442149" cy="21155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DDB71F9-A7D0-444C-9394-D6677A8FE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047" y="4743929"/>
            <a:ext cx="1413543" cy="21248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9293E7-E1CE-DE41-9455-E02541071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132" y="4743929"/>
            <a:ext cx="1385798" cy="21665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6FC19AB-8CD5-F14F-AC9A-774F460D2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216" y="4715817"/>
            <a:ext cx="1385798" cy="21529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AEB73A8-FBFB-2449-934A-EFB75BFF69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437" t="1242" r="23125"/>
          <a:stretch/>
        </p:blipFill>
        <p:spPr>
          <a:xfrm>
            <a:off x="218945" y="109860"/>
            <a:ext cx="1925285" cy="1650495"/>
          </a:xfrm>
          <a:prstGeom prst="rect">
            <a:avLst/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08961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166956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contenido 5">
            <a:extLst>
              <a:ext uri="{FF2B5EF4-FFF2-40B4-BE49-F238E27FC236}">
                <a16:creationId xmlns:a16="http://schemas.microsoft.com/office/drawing/2014/main" id="{2B92FD8C-EC45-3240-8EE2-8290D6518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327" y="2266212"/>
            <a:ext cx="1438389" cy="2248750"/>
          </a:xfrm>
          <a:prstGeom prst="rect">
            <a:avLst/>
          </a:prstGeom>
        </p:spPr>
      </p:pic>
      <p:pic>
        <p:nvPicPr>
          <p:cNvPr id="17" name="Marcador de contenido 5">
            <a:extLst>
              <a:ext uri="{FF2B5EF4-FFF2-40B4-BE49-F238E27FC236}">
                <a16:creationId xmlns:a16="http://schemas.microsoft.com/office/drawing/2014/main" id="{EFEAF2A6-1872-E144-94E0-2B33EC0BF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578" y="2266212"/>
            <a:ext cx="1438389" cy="2248750"/>
          </a:xfrm>
          <a:prstGeom prst="rect">
            <a:avLst/>
          </a:prstGeom>
        </p:spPr>
      </p:pic>
      <p:pic>
        <p:nvPicPr>
          <p:cNvPr id="18" name="Marcador de contenido 5">
            <a:extLst>
              <a:ext uri="{FF2B5EF4-FFF2-40B4-BE49-F238E27FC236}">
                <a16:creationId xmlns:a16="http://schemas.microsoft.com/office/drawing/2014/main" id="{4A42E6D8-359A-0D4C-BBB2-5330B5B3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699" y="2266212"/>
            <a:ext cx="1438389" cy="22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9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138055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57D990A6-7C3D-7040-9F2E-5D46D74EA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614" y="2495662"/>
            <a:ext cx="1302772" cy="20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2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13631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0DF17E45-61B9-D04C-AE66-019CEFDEC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080" y="2707395"/>
            <a:ext cx="1342497" cy="1969380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F7854F32-FE76-914C-8497-0CAE1B501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018" y="2707395"/>
            <a:ext cx="1342497" cy="1969380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DE2484B4-43CD-FC46-AAF4-B6953E597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01" y="2636838"/>
            <a:ext cx="1342497" cy="196938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E45751-8B53-4F4B-9981-5D067FD47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882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761139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42346D53-5B92-8D47-86E0-8F2329192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31449" y="2769529"/>
            <a:ext cx="2221439" cy="1666079"/>
          </a:xfrm>
          <a:prstGeom prst="rect">
            <a:avLst/>
          </a:prstGeom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9E685575-19B8-9F40-90E2-A5DD8FFCA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018" y="2692802"/>
            <a:ext cx="2221439" cy="166607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3540EA-74F4-DA47-BF36-59C3C6C18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002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2959978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454299F-B231-8343-A3C2-EF4EDB0D4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969962" y="681568"/>
            <a:ext cx="2070100" cy="1552575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45D15E13-8C8F-694D-BD9C-28B234E49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01194" y="1119718"/>
            <a:ext cx="2070100" cy="1552575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F7219CA9-9F91-6C4E-95A6-31AC551C0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05994" y="3867150"/>
            <a:ext cx="20701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2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540308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1398898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319CBAD2-E884-844F-BACF-7A391444F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44123" y="596639"/>
            <a:ext cx="2021414" cy="1516061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76545629-00D0-FA47-B8DE-9D2822C86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17383" y="577589"/>
            <a:ext cx="2021414" cy="1516061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A1E6F0A5-E93B-F34C-84A4-DFE90A358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790644" y="591877"/>
            <a:ext cx="2021414" cy="15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91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4211626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B117B1A8-42BA-C941-8477-97F8BF784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716" y="2403475"/>
            <a:ext cx="1398170" cy="2051050"/>
          </a:xfrm>
          <a:prstGeom prst="rect">
            <a:avLst/>
          </a:prstGeo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332E07B7-A841-7647-9702-F457CE86E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429" y="2403475"/>
            <a:ext cx="1398170" cy="20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50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06472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2C342AD3-F567-4A4E-B1FA-ED4F3E374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741" y="2322513"/>
            <a:ext cx="1288426" cy="1936750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F63F1EF5-8286-9E44-B4B0-F7997558C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77" y="3290888"/>
            <a:ext cx="1288426" cy="19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50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711181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CAFCF1EF-63FB-2C4F-BF8E-C1BABF28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87" y="2474115"/>
            <a:ext cx="1357626" cy="2122487"/>
          </a:xfrm>
          <a:prstGeom prst="rect">
            <a:avLst/>
          </a:prstGeom>
        </p:spPr>
      </p:pic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37546005-8F4E-DE4B-B88E-0417F9A8F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961" y="2474115"/>
            <a:ext cx="1357626" cy="2122487"/>
          </a:xfrm>
          <a:prstGeom prst="rect">
            <a:avLst/>
          </a:prstGeom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1AD2C2B7-8A5D-D848-9A02-32C294002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35" y="2461417"/>
            <a:ext cx="1357626" cy="212248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393544-D194-FB44-B5BE-D2A12BF6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735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2303780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BB2D1BF1-A886-794A-92CB-5F72F5D0E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336" y="3914775"/>
            <a:ext cx="1274233" cy="1979612"/>
          </a:xfrm>
          <a:prstGeom prst="rect">
            <a:avLst/>
          </a:prstGeom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3FD472D1-A94B-3B4D-BBED-690B21ACF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316" y="3914775"/>
            <a:ext cx="1274233" cy="197961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644DFA-1DB2-DC44-9A1C-73602803C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90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8390B50-8398-2446-9723-BF41FFF7C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5816" y="2935840"/>
            <a:ext cx="1303441" cy="1959320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36F34D16-17A9-C241-B63F-52A7A0C83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564" y="2935840"/>
            <a:ext cx="1303442" cy="1959322"/>
          </a:xfrm>
          <a:prstGeom prst="rect">
            <a:avLst/>
          </a:prstGeo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06D2798F-AE59-B149-B070-7AD6E130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415" y="2935840"/>
            <a:ext cx="1303441" cy="195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99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5F0F9B3C-E110-5940-A18A-57A1FDE9E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8" b="10383"/>
          <a:stretch/>
        </p:blipFill>
        <p:spPr>
          <a:xfrm>
            <a:off x="3243263" y="150812"/>
            <a:ext cx="7369916" cy="6707188"/>
          </a:xfrm>
        </p:spPr>
      </p:pic>
    </p:spTree>
    <p:extLst>
      <p:ext uri="{BB962C8B-B14F-4D97-AF65-F5344CB8AC3E}">
        <p14:creationId xmlns:p14="http://schemas.microsoft.com/office/powerpoint/2010/main" val="368038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01992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07B5D913-8B9A-1940-A975-699155745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699" y="2647950"/>
            <a:ext cx="1398170" cy="2051050"/>
          </a:xfrm>
          <a:prstGeom prst="rect">
            <a:avLst/>
          </a:prstGeo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533792DE-3B7A-0043-A8F5-4FEC7FE1D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133" y="2647950"/>
            <a:ext cx="1398170" cy="20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7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47260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F78FB08-97D3-BE4B-8E8A-1A6F85147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9254" y="2644048"/>
            <a:ext cx="1534524" cy="2251075"/>
          </a:xfrm>
        </p:spPr>
      </p:pic>
    </p:spTree>
    <p:extLst>
      <p:ext uri="{BB962C8B-B14F-4D97-AF65-F5344CB8AC3E}">
        <p14:creationId xmlns:p14="http://schemas.microsoft.com/office/powerpoint/2010/main" val="44829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59603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ADF4D4CF-A6C1-E64E-B668-9F2909FE5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126" y="2334423"/>
            <a:ext cx="1441554" cy="2166930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1A0DD0E8-2292-3F44-AC84-758BD3B07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04" y="2334423"/>
            <a:ext cx="1441554" cy="216693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49C663-D9E4-B242-89DC-B77D59A03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9822981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{5341EB8C-12D9-6044-969D-A13695A15F1F}tf10001071</Template>
  <TotalTime>44</TotalTime>
  <Words>6</Words>
  <Application>Microsoft Macintosh PowerPoint</Application>
  <PresentationFormat>Panorámica</PresentationFormat>
  <Paragraphs>3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Gill Sans MT</vt:lpstr>
      <vt:lpstr>Impact</vt:lpstr>
      <vt:lpstr>Distintivo</vt:lpstr>
      <vt:lpstr>SUBITIZACIÓN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SUBITACIÓN</dc:title>
  <dc:creator>Microsoft Office User</dc:creator>
  <cp:lastModifiedBy>Microsoft Office User</cp:lastModifiedBy>
  <cp:revision>8</cp:revision>
  <dcterms:created xsi:type="dcterms:W3CDTF">2021-03-13T17:11:12Z</dcterms:created>
  <dcterms:modified xsi:type="dcterms:W3CDTF">2021-03-14T15:42:04Z</dcterms:modified>
</cp:coreProperties>
</file>