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76"/>
  </p:normalViewPr>
  <p:slideViewPr>
    <p:cSldViewPr snapToGrid="0" snapToObjects="1">
      <p:cViewPr varScale="1">
        <p:scale>
          <a:sx n="116" d="100"/>
          <a:sy n="116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380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9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6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4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61606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24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53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1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2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3/14/21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4774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3/14/21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332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7FF61-AF6A-2F41-A1CF-2156355F2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2" y="109860"/>
            <a:ext cx="10318418" cy="4394988"/>
          </a:xfrm>
        </p:spPr>
        <p:txBody>
          <a:bodyPr/>
          <a:lstStyle/>
          <a:p>
            <a:r>
              <a:rPr lang="es-ES"/>
              <a:t>SUBITIZACIÓN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ACE615-2BB4-2740-8174-75A1DD67F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9345" y="3118167"/>
            <a:ext cx="8045373" cy="742279"/>
          </a:xfrm>
        </p:spPr>
        <p:txBody>
          <a:bodyPr>
            <a:noAutofit/>
          </a:bodyPr>
          <a:lstStyle/>
          <a:p>
            <a:r>
              <a:rPr lang="es-ES" sz="3600" i="1" dirty="0"/>
              <a:t>¿CUÁNTOS HAY?</a:t>
            </a:r>
          </a:p>
          <a:p>
            <a:r>
              <a:rPr lang="es-ES" sz="3600" dirty="0"/>
              <a:t>4-5-6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DE6A695-8944-7D4F-B62C-2B3CFA4FC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418" y="358200"/>
            <a:ext cx="1442149" cy="21155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DDB71F9-A7D0-444C-9394-D6677A8FE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047" y="4743929"/>
            <a:ext cx="1413543" cy="21248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9293E7-E1CE-DE41-9455-E02541071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132" y="4743929"/>
            <a:ext cx="1385798" cy="21665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6FC19AB-8CD5-F14F-AC9A-774F460D2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216" y="4715817"/>
            <a:ext cx="1385798" cy="215293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AEB73A8-FBFB-2449-934A-EFB75BFF69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437" t="1242" r="23125"/>
          <a:stretch/>
        </p:blipFill>
        <p:spPr>
          <a:xfrm>
            <a:off x="218945" y="109860"/>
            <a:ext cx="1925285" cy="1650495"/>
          </a:xfrm>
          <a:prstGeom prst="rect">
            <a:avLst/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08961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166956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8DA794E-AF73-CC44-86CA-A5AE0EBD5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485" y="1009963"/>
            <a:ext cx="1438389" cy="2248750"/>
          </a:xfrm>
        </p:spPr>
      </p:pic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B20C0E94-29C2-1541-A13D-B82F7918D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445" y="1019488"/>
            <a:ext cx="1438389" cy="2248750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900201F1-FE0F-8C4C-B66D-AF21554F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821" y="1009963"/>
            <a:ext cx="1438389" cy="2248750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9C04D079-0ECB-EE47-964C-FA7C456CD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985" y="1009963"/>
            <a:ext cx="1438389" cy="2248750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A3AEC04D-FACC-6B42-AA56-940E912B1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574" y="978638"/>
            <a:ext cx="1438389" cy="22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9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138055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94C6033-0981-4E4E-843F-C128C6E0A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441" y="698612"/>
            <a:ext cx="1302772" cy="2023950"/>
          </a:xfrm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964EF166-D3F7-7C47-AD2C-825F31EDF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627" y="698612"/>
            <a:ext cx="1302772" cy="2023950"/>
          </a:xfrm>
          <a:prstGeom prst="rect">
            <a:avLst/>
          </a:prstGeom>
        </p:spPr>
      </p:pic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57D990A6-7C3D-7040-9F2E-5D46D74EA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614" y="2495662"/>
            <a:ext cx="1302772" cy="2023950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090573F6-A52A-BB4C-B16C-7966C6511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38" y="4537813"/>
            <a:ext cx="1302772" cy="2023950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3B106F42-56DA-3B4F-BCE8-ECA5E433C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93" y="4537813"/>
            <a:ext cx="1302772" cy="20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2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313631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E15801F-6F02-A24D-8D9C-FF22188B7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383" y="444768"/>
            <a:ext cx="1342497" cy="1969380"/>
          </a:xfrm>
        </p:spPr>
      </p:pic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2DFEB014-75D9-BD4D-8282-E99F5F431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880" y="444768"/>
            <a:ext cx="1342497" cy="1969380"/>
          </a:xfrm>
          <a:prstGeom prst="rect">
            <a:avLst/>
          </a:prstGeom>
        </p:spPr>
      </p:pic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F7854F32-FE76-914C-8497-0CAE1B501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025" y="2938749"/>
            <a:ext cx="1342497" cy="1969380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E97A2EAA-9195-2646-A006-CD6F8C46D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248" y="2681192"/>
            <a:ext cx="1342497" cy="1969380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BE171C0C-21A4-7349-8668-E822AB8DB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50" y="344316"/>
            <a:ext cx="1342497" cy="1969380"/>
          </a:xfrm>
          <a:prstGeom prst="rect">
            <a:avLst/>
          </a:prstGeom>
        </p:spPr>
      </p:pic>
      <p:pic>
        <p:nvPicPr>
          <p:cNvPr id="14" name="Marcador de contenido 5">
            <a:extLst>
              <a:ext uri="{FF2B5EF4-FFF2-40B4-BE49-F238E27FC236}">
                <a16:creationId xmlns:a16="http://schemas.microsoft.com/office/drawing/2014/main" id="{1F653C7B-2699-EE4E-8A73-B4AB23052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047" y="344316"/>
            <a:ext cx="1342497" cy="19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82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3761139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4972EBD-93FA-9B41-B138-4CF8FA673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948520" y="302562"/>
            <a:ext cx="2221439" cy="1666079"/>
          </a:xfrm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32907817-DCD5-8142-974D-D10DDC994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78427" y="277680"/>
            <a:ext cx="2221439" cy="1666079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002E43E7-16D1-6D42-B627-1E6A1CDDE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72803" y="277680"/>
            <a:ext cx="2221439" cy="1666079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50FD661C-4281-CD43-B085-467C8980D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29019" y="302563"/>
            <a:ext cx="2221439" cy="1666079"/>
          </a:xfrm>
          <a:prstGeom prst="rect">
            <a:avLst/>
          </a:prstGeom>
        </p:spPr>
      </p:pic>
      <p:pic>
        <p:nvPicPr>
          <p:cNvPr id="14" name="Marcador de contenido 5">
            <a:extLst>
              <a:ext uri="{FF2B5EF4-FFF2-40B4-BE49-F238E27FC236}">
                <a16:creationId xmlns:a16="http://schemas.microsoft.com/office/drawing/2014/main" id="{42346D53-5B92-8D47-86E0-8F2329192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31449" y="2769529"/>
            <a:ext cx="2221439" cy="16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02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2959978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454299F-B231-8343-A3C2-EF4EDB0D4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039393" y="681568"/>
            <a:ext cx="2070100" cy="1552575"/>
          </a:xfrm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45D15E13-8C8F-694D-BD9C-28B234E49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58796" y="681568"/>
            <a:ext cx="2070100" cy="1552575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F7219CA9-9F91-6C4E-95A6-31AC551C0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39392" y="3272240"/>
            <a:ext cx="2070100" cy="1552575"/>
          </a:xfrm>
          <a:prstGeom prst="rect">
            <a:avLst/>
          </a:prstGeom>
        </p:spPr>
      </p:pic>
      <p:pic>
        <p:nvPicPr>
          <p:cNvPr id="16" name="Marcador de contenido 5">
            <a:extLst>
              <a:ext uri="{FF2B5EF4-FFF2-40B4-BE49-F238E27FC236}">
                <a16:creationId xmlns:a16="http://schemas.microsoft.com/office/drawing/2014/main" id="{20D8120B-2FA1-E146-B68A-02038C354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58799" y="3272240"/>
            <a:ext cx="20701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2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3540308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1398898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68F3035-C39D-B244-8214-B7D878388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775971" y="2085190"/>
            <a:ext cx="2021414" cy="1516061"/>
          </a:xfrm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F0D1987A-4521-1E43-AF2C-CE19938A2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02712" y="2878403"/>
            <a:ext cx="2021414" cy="1516061"/>
          </a:xfrm>
          <a:prstGeom prst="rect">
            <a:avLst/>
          </a:prstGeom>
        </p:spPr>
      </p:pic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79C5D4AF-D1A2-CA4B-B88F-C129B15A4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02713" y="591878"/>
            <a:ext cx="2021414" cy="1516061"/>
          </a:xfrm>
          <a:prstGeom prst="rect">
            <a:avLst/>
          </a:prstGeom>
        </p:spPr>
      </p:pic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319CBAD2-E884-844F-BACF-7A391444F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790644" y="2878402"/>
            <a:ext cx="2021414" cy="1516061"/>
          </a:xfrm>
          <a:prstGeom prst="rect">
            <a:avLst/>
          </a:prstGeom>
        </p:spPr>
      </p:pic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76545629-00D0-FA47-B8DE-9D2822C86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787913" y="1987749"/>
            <a:ext cx="2021414" cy="1516061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A1E6F0A5-E93B-F34C-84A4-DFE90A358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790644" y="591877"/>
            <a:ext cx="2021414" cy="15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91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4211626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F742019-B71B-ED43-B3CF-CC2CEF2F0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2546" y="176213"/>
            <a:ext cx="1398170" cy="2051050"/>
          </a:xfrm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BB3C4EAD-249F-AB4C-BEA4-42955FE23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003" y="2403475"/>
            <a:ext cx="1398170" cy="2051050"/>
          </a:xfrm>
          <a:prstGeom prst="rect">
            <a:avLst/>
          </a:prstGeom>
        </p:spPr>
      </p:pic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B117B1A8-42BA-C941-8477-97F8BF784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716" y="2403475"/>
            <a:ext cx="1398170" cy="2051050"/>
          </a:xfrm>
          <a:prstGeom prst="rect">
            <a:avLst/>
          </a:prstGeom>
        </p:spPr>
      </p:pic>
      <p:pic>
        <p:nvPicPr>
          <p:cNvPr id="14" name="Marcador de contenido 5">
            <a:extLst>
              <a:ext uri="{FF2B5EF4-FFF2-40B4-BE49-F238E27FC236}">
                <a16:creationId xmlns:a16="http://schemas.microsoft.com/office/drawing/2014/main" id="{CEFA5D67-6DAB-CB49-9CF0-9CFD156A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036" y="184151"/>
            <a:ext cx="1398170" cy="2051050"/>
          </a:xfrm>
          <a:prstGeom prst="rect">
            <a:avLst/>
          </a:prstGeom>
        </p:spPr>
      </p:pic>
      <p:pic>
        <p:nvPicPr>
          <p:cNvPr id="15" name="Marcador de contenido 5">
            <a:extLst>
              <a:ext uri="{FF2B5EF4-FFF2-40B4-BE49-F238E27FC236}">
                <a16:creationId xmlns:a16="http://schemas.microsoft.com/office/drawing/2014/main" id="{ADA822A9-DCA4-A744-8CAE-5F7108484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791" y="176213"/>
            <a:ext cx="1398170" cy="20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50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306472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A8FD841-FA07-5A44-BB7E-F5BB5FAF3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623" y="228600"/>
            <a:ext cx="1288426" cy="1936750"/>
          </a:xfrm>
        </p:spPr>
      </p:pic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56764D22-6725-6E43-83E4-0D6715C23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285" y="1111249"/>
            <a:ext cx="1288426" cy="1936750"/>
          </a:xfrm>
          <a:prstGeom prst="rect">
            <a:avLst/>
          </a:prstGeom>
        </p:spPr>
      </p:pic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2C342AD3-F567-4A4E-B1FA-ED4F3E374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741" y="2322513"/>
            <a:ext cx="1288426" cy="1936750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F63F1EF5-8286-9E44-B4B0-F7997558C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977" y="3290888"/>
            <a:ext cx="1288426" cy="1936750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42C969C3-BF34-064C-81FC-D6E511F29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099" y="4371975"/>
            <a:ext cx="1288426" cy="19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50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3711181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F38E3CF-4731-164B-ADA2-3E9763DDC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3685" y="227802"/>
            <a:ext cx="1357626" cy="2122487"/>
          </a:xfrm>
        </p:spPr>
      </p:pic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CB2A1267-4D6F-814A-A0A5-45E6B3537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479" y="218272"/>
            <a:ext cx="1357626" cy="2122487"/>
          </a:xfrm>
          <a:prstGeom prst="rect">
            <a:avLst/>
          </a:prstGeom>
        </p:spPr>
      </p:pic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173A4161-7CB7-A542-9DCE-EFCEAE166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628" y="2549552"/>
            <a:ext cx="1357626" cy="2122487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28CECCA9-679B-CD48-A514-577752306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87" y="227802"/>
            <a:ext cx="1357626" cy="2122487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C2A21C50-C2CE-4E4D-BFCC-3A4625A3B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13" y="227803"/>
            <a:ext cx="1357626" cy="2122487"/>
          </a:xfrm>
          <a:prstGeom prst="rect">
            <a:avLst/>
          </a:prstGeom>
        </p:spPr>
      </p:pic>
      <p:pic>
        <p:nvPicPr>
          <p:cNvPr id="15" name="Marcador de contenido 5">
            <a:extLst>
              <a:ext uri="{FF2B5EF4-FFF2-40B4-BE49-F238E27FC236}">
                <a16:creationId xmlns:a16="http://schemas.microsoft.com/office/drawing/2014/main" id="{1AD2C2B7-8A5D-D848-9A02-32C294002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605" y="2549552"/>
            <a:ext cx="1357626" cy="212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35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2303780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3CA6E49-08B4-8049-AD9B-0696B69F4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0494" y="1131630"/>
            <a:ext cx="1274233" cy="1979612"/>
          </a:xfrm>
        </p:spPr>
      </p:pic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96A98A55-F97D-EB43-A696-40384373E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493" y="3307814"/>
            <a:ext cx="1274233" cy="1979612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AB3A6A88-29A9-3C42-9AF9-1DAB562C4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846" y="1131630"/>
            <a:ext cx="1274233" cy="1979612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916494CF-7FB8-2C4D-8863-79312B0A6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846" y="3307814"/>
            <a:ext cx="1274233" cy="197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0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8390B50-8398-2446-9723-BF41FFF7C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726519"/>
            <a:ext cx="1303441" cy="1959320"/>
          </a:xfrm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36F34D16-17A9-C241-B63F-52A7A0C83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020" y="2726519"/>
            <a:ext cx="1303442" cy="1959322"/>
          </a:xfrm>
          <a:prstGeom prst="rect">
            <a:avLst/>
          </a:prstGeom>
        </p:spPr>
      </p:pic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06D2798F-AE59-B149-B070-7AD6E130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848" y="2726519"/>
            <a:ext cx="1303441" cy="1959320"/>
          </a:xfrm>
          <a:prstGeom prst="rect">
            <a:avLst/>
          </a:prstGeom>
        </p:spPr>
      </p:pic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5A4E069B-4880-FE48-9228-8C2E08797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818" y="2726519"/>
            <a:ext cx="1303441" cy="195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99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5F0F9B3C-E110-5940-A18A-57A1FDE9E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8" b="10383"/>
          <a:stretch/>
        </p:blipFill>
        <p:spPr>
          <a:xfrm>
            <a:off x="3243263" y="150812"/>
            <a:ext cx="7369916" cy="6707188"/>
          </a:xfrm>
        </p:spPr>
      </p:pic>
    </p:spTree>
    <p:extLst>
      <p:ext uri="{BB962C8B-B14F-4D97-AF65-F5344CB8AC3E}">
        <p14:creationId xmlns:p14="http://schemas.microsoft.com/office/powerpoint/2010/main" val="368038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301992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F04437A-8DF4-0343-9C5A-8A4E8D655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701" y="100013"/>
            <a:ext cx="1398170" cy="2051050"/>
          </a:xfrm>
        </p:spPr>
      </p:pic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533792DE-3B7A-0043-A8F5-4FEC7FE1D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373" y="2647950"/>
            <a:ext cx="1398170" cy="2051050"/>
          </a:xfrm>
          <a:prstGeom prst="rect">
            <a:avLst/>
          </a:prstGeom>
        </p:spPr>
      </p:pic>
      <p:pic>
        <p:nvPicPr>
          <p:cNvPr id="15" name="Marcador de contenido 5">
            <a:extLst>
              <a:ext uri="{FF2B5EF4-FFF2-40B4-BE49-F238E27FC236}">
                <a16:creationId xmlns:a16="http://schemas.microsoft.com/office/drawing/2014/main" id="{86BD0E68-0CA6-3A4E-B678-32DDD2EA2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475" y="0"/>
            <a:ext cx="1398170" cy="2051050"/>
          </a:xfrm>
          <a:prstGeom prst="rect">
            <a:avLst/>
          </a:prstGeom>
        </p:spPr>
      </p:pic>
      <p:pic>
        <p:nvPicPr>
          <p:cNvPr id="16" name="Marcador de contenido 5">
            <a:extLst>
              <a:ext uri="{FF2B5EF4-FFF2-40B4-BE49-F238E27FC236}">
                <a16:creationId xmlns:a16="http://schemas.microsoft.com/office/drawing/2014/main" id="{E65E73F5-DCCF-3445-BA63-E9EA4B370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245" y="0"/>
            <a:ext cx="1398170" cy="2051050"/>
          </a:xfrm>
          <a:prstGeom prst="rect">
            <a:avLst/>
          </a:prstGeom>
        </p:spPr>
      </p:pic>
      <p:pic>
        <p:nvPicPr>
          <p:cNvPr id="17" name="Marcador de contenido 5">
            <a:extLst>
              <a:ext uri="{FF2B5EF4-FFF2-40B4-BE49-F238E27FC236}">
                <a16:creationId xmlns:a16="http://schemas.microsoft.com/office/drawing/2014/main" id="{73B87437-C7E1-3447-9D6F-08207FA41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579" y="0"/>
            <a:ext cx="1398170" cy="20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7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47260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F78FB08-97D3-BE4B-8E8A-1A6F85147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828" y="0"/>
            <a:ext cx="1534524" cy="2251075"/>
          </a:xfrm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E7EFE8A5-BE8B-DC4D-B2DE-7C7AEAB05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778" y="123825"/>
            <a:ext cx="1534524" cy="2251075"/>
          </a:xfrm>
          <a:prstGeom prst="rect">
            <a:avLst/>
          </a:prstGeom>
        </p:spPr>
      </p:pic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5B6BBCF3-6813-724F-82C4-6EB3264F5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479" y="0"/>
            <a:ext cx="1534524" cy="2251075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DB25F597-99A8-574C-A55C-AE5053C63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234" y="2438399"/>
            <a:ext cx="1534524" cy="2251075"/>
          </a:xfrm>
          <a:prstGeom prst="rect">
            <a:avLst/>
          </a:prstGeom>
        </p:spPr>
      </p:pic>
      <p:pic>
        <p:nvPicPr>
          <p:cNvPr id="14" name="Marcador de contenido 5">
            <a:extLst>
              <a:ext uri="{FF2B5EF4-FFF2-40B4-BE49-F238E27FC236}">
                <a16:creationId xmlns:a16="http://schemas.microsoft.com/office/drawing/2014/main" id="{57D8D3DD-775C-B44D-BBC5-2CAE40040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151" y="82549"/>
            <a:ext cx="1534524" cy="2251075"/>
          </a:xfrm>
          <a:prstGeom prst="rect">
            <a:avLst/>
          </a:prstGeom>
        </p:spPr>
      </p:pic>
      <p:pic>
        <p:nvPicPr>
          <p:cNvPr id="15" name="Marcador de contenido 5">
            <a:extLst>
              <a:ext uri="{FF2B5EF4-FFF2-40B4-BE49-F238E27FC236}">
                <a16:creationId xmlns:a16="http://schemas.microsoft.com/office/drawing/2014/main" id="{65711721-45E2-3A4D-9594-BE69101D7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629" y="2355850"/>
            <a:ext cx="1534524" cy="225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9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59603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95C1C0A-F3B2-1845-B58B-624A69772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647" y="141295"/>
            <a:ext cx="1441554" cy="2166930"/>
          </a:xfrm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92777CC1-2829-E44C-8BB3-9C26CCB81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859" y="141295"/>
            <a:ext cx="1441554" cy="2166930"/>
          </a:xfrm>
          <a:prstGeom prst="rect">
            <a:avLst/>
          </a:prstGeom>
        </p:spPr>
      </p:pic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4521BD0E-3CFF-5947-97E3-ED090C51F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647" y="141295"/>
            <a:ext cx="1441554" cy="2166930"/>
          </a:xfrm>
          <a:prstGeom prst="rect">
            <a:avLst/>
          </a:prstGeom>
        </p:spPr>
      </p:pic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D045B5A5-7F46-E647-A912-F801BE12F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634" y="141295"/>
            <a:ext cx="1441554" cy="2166930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ADF4D4CF-A6C1-E64E-B668-9F2909FE5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7" y="4549775"/>
            <a:ext cx="1441554" cy="2166930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1A0DD0E8-2292-3F44-AC84-758BD3B07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9" y="4549775"/>
            <a:ext cx="1441554" cy="21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22981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{5341EB8C-12D9-6044-969D-A13695A15F1F}tf10001071</Template>
  <TotalTime>43</TotalTime>
  <Words>6</Words>
  <Application>Microsoft Macintosh PowerPoint</Application>
  <PresentationFormat>Panorámica</PresentationFormat>
  <Paragraphs>3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Gill Sans MT</vt:lpstr>
      <vt:lpstr>Impact</vt:lpstr>
      <vt:lpstr>Distintivo</vt:lpstr>
      <vt:lpstr>SUBITIZACIÓN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SUBITACIÓN</dc:title>
  <dc:creator>Microsoft Office User</dc:creator>
  <cp:lastModifiedBy>Microsoft Office User</cp:lastModifiedBy>
  <cp:revision>8</cp:revision>
  <dcterms:created xsi:type="dcterms:W3CDTF">2021-03-13T17:11:12Z</dcterms:created>
  <dcterms:modified xsi:type="dcterms:W3CDTF">2021-03-14T15:46:30Z</dcterms:modified>
</cp:coreProperties>
</file>