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76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80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4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160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3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1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2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477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3/13/21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3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7FF61-AF6A-2F41-A1CF-2156355F2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109860"/>
            <a:ext cx="10318418" cy="4394988"/>
          </a:xfrm>
        </p:spPr>
        <p:txBody>
          <a:bodyPr/>
          <a:lstStyle/>
          <a:p>
            <a:r>
              <a:rPr lang="es-ES"/>
              <a:t>SUBITIZACIÓN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ACE615-2BB4-2740-8174-75A1DD67F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345" y="3118167"/>
            <a:ext cx="8045373" cy="742279"/>
          </a:xfrm>
        </p:spPr>
        <p:txBody>
          <a:bodyPr>
            <a:noAutofit/>
          </a:bodyPr>
          <a:lstStyle/>
          <a:p>
            <a:r>
              <a:rPr lang="es-ES" sz="3600" i="1" dirty="0"/>
              <a:t>¿CUÁNTOS HAY?</a:t>
            </a:r>
          </a:p>
          <a:p>
            <a:r>
              <a:rPr lang="es-ES" sz="3600" dirty="0"/>
              <a:t>8-9-10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E6A695-8944-7D4F-B62C-2B3CFA4F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418" y="358200"/>
            <a:ext cx="1442149" cy="21155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DB71F9-A7D0-444C-9394-D6677A8F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47" y="4743929"/>
            <a:ext cx="1413543" cy="21248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9293E7-E1CE-DE41-9455-E02541071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32" y="4743929"/>
            <a:ext cx="1385798" cy="21665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6FC19AB-8CD5-F14F-AC9A-774F460D2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216" y="4715817"/>
            <a:ext cx="1385798" cy="21529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EB73A8-FBFB-2449-934A-EFB75BFF69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37" t="1242" r="23125"/>
          <a:stretch/>
        </p:blipFill>
        <p:spPr>
          <a:xfrm>
            <a:off x="218945" y="109860"/>
            <a:ext cx="1925285" cy="1650495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8961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66956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8DA794E-AF73-CC44-86CA-A5AE0EBD5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485" y="1009963"/>
            <a:ext cx="1438389" cy="2248750"/>
          </a:xfr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B20C0E94-29C2-1541-A13D-B82F7918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45" y="1019488"/>
            <a:ext cx="1438389" cy="22487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900201F1-FE0F-8C4C-B66D-AF21554F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821" y="1009963"/>
            <a:ext cx="1438389" cy="22487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9C04D079-0ECB-EE47-964C-FA7C456C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85" y="1009963"/>
            <a:ext cx="1438389" cy="22487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A3AEC04D-FACC-6B42-AA56-940E912B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574" y="978638"/>
            <a:ext cx="1438389" cy="2248750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3C0FED22-72DA-4443-A9ED-9E9C3036E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44" y="4654863"/>
            <a:ext cx="1438389" cy="224875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EFC7F8BA-CF8B-FA49-8FAC-E6E84B19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471" y="4654863"/>
            <a:ext cx="1438389" cy="2248750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2B92FD8C-EC45-3240-8EE2-8290D651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498" y="4609250"/>
            <a:ext cx="1438389" cy="2248750"/>
          </a:xfrm>
          <a:prstGeom prst="rect">
            <a:avLst/>
          </a:prstGeom>
        </p:spPr>
      </p:pic>
      <p:pic>
        <p:nvPicPr>
          <p:cNvPr id="17" name="Marcador de contenido 5">
            <a:extLst>
              <a:ext uri="{FF2B5EF4-FFF2-40B4-BE49-F238E27FC236}">
                <a16:creationId xmlns:a16="http://schemas.microsoft.com/office/drawing/2014/main" id="{EFEAF2A6-1872-E144-94E0-2B33EC0B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4591788"/>
            <a:ext cx="1438389" cy="2248750"/>
          </a:xfrm>
          <a:prstGeom prst="rect">
            <a:avLst/>
          </a:prstGeom>
        </p:spPr>
      </p:pic>
      <p:pic>
        <p:nvPicPr>
          <p:cNvPr id="18" name="Marcador de contenido 5">
            <a:extLst>
              <a:ext uri="{FF2B5EF4-FFF2-40B4-BE49-F238E27FC236}">
                <a16:creationId xmlns:a16="http://schemas.microsoft.com/office/drawing/2014/main" id="{4A42E6D8-359A-0D4C-BBB2-5330B5B3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22" y="4602587"/>
            <a:ext cx="1438389" cy="22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38055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94C6033-0981-4E4E-843F-C128C6E0A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441" y="698612"/>
            <a:ext cx="1302772" cy="202395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964EF166-D3F7-7C47-AD2C-825F31ED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27" y="698612"/>
            <a:ext cx="1302772" cy="2023950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E60D8AA9-E4E5-484F-838D-75627CFF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57" y="698612"/>
            <a:ext cx="1302772" cy="202395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7D990A6-7C3D-7040-9F2E-5D46D74EA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614" y="2495662"/>
            <a:ext cx="1302772" cy="202395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21466598-643A-F84B-B588-6BB0DC54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066" y="4486275"/>
            <a:ext cx="1302772" cy="20239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8CDCC184-ECBB-1044-B33A-C6613ADD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80" y="4537813"/>
            <a:ext cx="1302772" cy="20239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090573F6-A52A-BB4C-B16C-7966C651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8" y="4537813"/>
            <a:ext cx="1302772" cy="20239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3B106F42-56DA-3B4F-BCE8-ECA5E433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93" y="4537813"/>
            <a:ext cx="1302772" cy="20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13631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E15801F-6F02-A24D-8D9C-FF22188B7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383" y="444768"/>
            <a:ext cx="1342497" cy="1969380"/>
          </a:xfr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2DFEB014-75D9-BD4D-8282-E99F5F431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880" y="444768"/>
            <a:ext cx="1342497" cy="196938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0DF17E45-61B9-D04C-AE66-019CEFDEC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80" y="2707395"/>
            <a:ext cx="1342497" cy="196938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F7854F32-FE76-914C-8497-0CAE1B501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18" y="2707395"/>
            <a:ext cx="1342497" cy="196938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DE2484B4-43CD-FC46-AAF4-B6953E59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01" y="2636838"/>
            <a:ext cx="1342497" cy="196938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E97A2EAA-9195-2646-A006-CD6F8C46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19" y="444768"/>
            <a:ext cx="1342497" cy="196938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BE171C0C-21A4-7349-8668-E822AB8D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344316"/>
            <a:ext cx="1342497" cy="1969380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1F653C7B-2699-EE4E-8A73-B4AB23052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047" y="344316"/>
            <a:ext cx="1342497" cy="196938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03E8E0C4-DAA6-304E-B69D-C3D77E1D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695" y="4748652"/>
            <a:ext cx="1342497" cy="1969380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711A4A60-997B-A847-90E6-768AE35F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56" y="4748652"/>
            <a:ext cx="1342497" cy="19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76113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4972EBD-93FA-9B41-B138-4CF8FA673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48520" y="302562"/>
            <a:ext cx="2221439" cy="1666079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32907817-DCD5-8142-974D-D10DDC99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8427" y="277680"/>
            <a:ext cx="2221439" cy="1666079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002E43E7-16D1-6D42-B627-1E6A1CDD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72803" y="277680"/>
            <a:ext cx="2221439" cy="1666079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50FD661C-4281-CD43-B085-467C8980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019" y="302563"/>
            <a:ext cx="2221439" cy="1666079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6D005ED7-6802-AD46-9839-8D42E87B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76704" y="302562"/>
            <a:ext cx="2221439" cy="1666079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42346D53-5B92-8D47-86E0-8F232919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1449" y="2769529"/>
            <a:ext cx="2221439" cy="1666079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9E685575-19B8-9F40-90E2-A5DD8FFC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018" y="2692802"/>
            <a:ext cx="2221439" cy="1666079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66AAAD47-9D09-B749-A832-2748BE29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76703" y="4945446"/>
            <a:ext cx="2221439" cy="1666079"/>
          </a:xfrm>
          <a:prstGeom prst="rect">
            <a:avLst/>
          </a:prstGeom>
        </p:spPr>
      </p:pic>
      <p:pic>
        <p:nvPicPr>
          <p:cNvPr id="17" name="Marcador de contenido 5">
            <a:extLst>
              <a:ext uri="{FF2B5EF4-FFF2-40B4-BE49-F238E27FC236}">
                <a16:creationId xmlns:a16="http://schemas.microsoft.com/office/drawing/2014/main" id="{94108731-B9A1-B541-9E19-F4BC2F9B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78426" y="4903658"/>
            <a:ext cx="2221439" cy="16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295997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454299F-B231-8343-A3C2-EF4EDB0D4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69962" y="681568"/>
            <a:ext cx="2070100" cy="1552575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45D15E13-8C8F-694D-BD9C-28B234E4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1194" y="1119718"/>
            <a:ext cx="2070100" cy="1552575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7219CA9-9F91-6C4E-95A6-31AC551C0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05994" y="3867150"/>
            <a:ext cx="2070100" cy="1552575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C64ABB23-ED56-0D42-AC36-3AC498AA2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85001" y="2021418"/>
            <a:ext cx="2070100" cy="1552575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D6F197D9-3AF4-3647-8BB2-FA4AD2FFA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90114" y="655110"/>
            <a:ext cx="2070100" cy="1552575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84CED053-667F-5545-A809-C3B21FFDC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89876" y="4868863"/>
            <a:ext cx="2070100" cy="1552575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DAA0B018-77DB-F14B-9E94-6116BE28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75826" y="4868863"/>
            <a:ext cx="2070100" cy="1552575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20D8120B-2FA1-E146-B68A-02038C35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2362" y="4896908"/>
            <a:ext cx="20701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54030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139889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68F3035-C39D-B244-8214-B7D878388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844123" y="2878403"/>
            <a:ext cx="2021414" cy="1516061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F0D1987A-4521-1E43-AF2C-CE19938A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17662" y="2878403"/>
            <a:ext cx="2021414" cy="1516061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79C5D4AF-D1A2-CA4B-B88F-C129B15A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19648" y="611987"/>
            <a:ext cx="2021414" cy="1516061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319CBAD2-E884-844F-BACF-7A391444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44123" y="596639"/>
            <a:ext cx="2021414" cy="1516061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76545629-00D0-FA47-B8DE-9D2822C86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7383" y="577589"/>
            <a:ext cx="2021414" cy="1516061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A1E6F0A5-E93B-F34C-84A4-DFE90A35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790644" y="591877"/>
            <a:ext cx="2021414" cy="1516061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E616D908-CCE2-1247-BE24-E7E824CE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34274" y="4899818"/>
            <a:ext cx="2021414" cy="1516061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A15792A1-03D9-614D-BD2F-4271CAB3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3173" y="4899817"/>
            <a:ext cx="2021414" cy="1516061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170E6A5E-2736-7241-BFBF-114140F5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17383" y="2878403"/>
            <a:ext cx="2021414" cy="15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421162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742019-B71B-ED43-B3CF-CC2CEF2F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546" y="176213"/>
            <a:ext cx="1398170" cy="205105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BB3C4EAD-249F-AB4C-BEA4-42955FE2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03" y="2403475"/>
            <a:ext cx="1398170" cy="2051050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B117B1A8-42BA-C941-8477-97F8BF784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16" y="2403475"/>
            <a:ext cx="1398170" cy="205105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332E07B7-A841-7647-9702-F457CE86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29" y="2403475"/>
            <a:ext cx="1398170" cy="205105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18ED6EBF-EEA0-EC4B-9CAC-8A04D65B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825" y="4791074"/>
            <a:ext cx="1398170" cy="20510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36A1721B-A5B7-8447-91F4-88289C59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36" y="4791074"/>
            <a:ext cx="1398170" cy="20510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B60AFE87-AFB8-A24B-AB40-D4538F18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88" y="4806950"/>
            <a:ext cx="1398170" cy="20510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F3FA534F-23E2-A348-A2ED-E8C945E7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40" y="4806950"/>
            <a:ext cx="1398170" cy="2051050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CEFA5D67-6DAB-CB49-9CF0-9CFD156A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036" y="184151"/>
            <a:ext cx="1398170" cy="205105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ADA822A9-DCA4-A744-8CAE-5F710848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91" y="176213"/>
            <a:ext cx="139817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0647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A8FD841-FA07-5A44-BB7E-F5BB5FAF3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623" y="228600"/>
            <a:ext cx="1288426" cy="1936750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6764D22-6725-6E43-83E4-0D6715C2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85" y="1111249"/>
            <a:ext cx="1288426" cy="193675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2C342AD3-F567-4A4E-B1FA-ED4F3E37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41" y="2322513"/>
            <a:ext cx="1288426" cy="19367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F63F1EF5-8286-9E44-B4B0-F7997558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77" y="3290888"/>
            <a:ext cx="1288426" cy="19367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42C969C3-BF34-064C-81FC-D6E511F2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99" y="4371975"/>
            <a:ext cx="1288426" cy="19367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E2D0D9F1-CDC3-1A48-8E8F-8BFEC6B1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164" y="142874"/>
            <a:ext cx="1288426" cy="1936750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DDE46003-A793-3840-8C7B-81090D2B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47" y="4746625"/>
            <a:ext cx="1288426" cy="193675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D0E9B347-53E4-9A49-9632-A6CE69F4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23" y="4746625"/>
            <a:ext cx="1288426" cy="1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711181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F38E3CF-4731-164B-ADA2-3E9763DDC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685" y="227802"/>
            <a:ext cx="1357626" cy="2122487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CB2A1267-4D6F-814A-A0A5-45E6B353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79" y="218272"/>
            <a:ext cx="1357626" cy="2122487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173A4161-7CB7-A542-9DCE-EFCEAE16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273" y="218273"/>
            <a:ext cx="1357626" cy="2122487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28CECCA9-679B-CD48-A514-57775230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87" y="227802"/>
            <a:ext cx="1357626" cy="2122487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C2A21C50-C2CE-4E4D-BFCC-3A4625A3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13" y="227803"/>
            <a:ext cx="1357626" cy="2122487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CAFCF1EF-63FB-2C4F-BF8E-C1BABF28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87" y="2474115"/>
            <a:ext cx="1357626" cy="2122487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37546005-8F4E-DE4B-B88E-0417F9A8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61" y="2474115"/>
            <a:ext cx="1357626" cy="2122487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1AD2C2B7-8A5D-D848-9A02-32C29400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5" y="2461417"/>
            <a:ext cx="1357626" cy="2122487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1AE85556-D048-FC45-970A-80D6B5A7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49" y="4662486"/>
            <a:ext cx="1357626" cy="21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230378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3CA6E49-08B4-8049-AD9B-0696B69F4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65" y="947738"/>
            <a:ext cx="1274233" cy="1979612"/>
          </a:xfr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96A98A55-F97D-EB43-A696-40384373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95" y="963613"/>
            <a:ext cx="1274233" cy="1979612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BD2D9D67-3E50-5F48-8AD8-6DD427CE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20" y="1010444"/>
            <a:ext cx="1274233" cy="1979612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0EFCC751-515E-314D-B8F9-1906F6C3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28" y="1010444"/>
            <a:ext cx="1274233" cy="1979612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AB3A6A88-29A9-3C42-9AF9-1DAB562C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47" y="1010444"/>
            <a:ext cx="1274233" cy="1979612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916494CF-7FB8-2C4D-8863-79312B0A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919" y="963613"/>
            <a:ext cx="1274233" cy="1979612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BB2D1BF1-A886-794A-92CB-5F72F5D0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36" y="3914775"/>
            <a:ext cx="1274233" cy="1979612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3FD472D1-A94B-3B4D-BBED-690B21AC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316" y="3914775"/>
            <a:ext cx="1274233" cy="19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8390B50-8398-2446-9723-BF41FFF7C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927" y="479078"/>
            <a:ext cx="1303441" cy="195932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36F34D16-17A9-C241-B63F-52A7A0C8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22" y="479078"/>
            <a:ext cx="1303442" cy="1959322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06D2798F-AE59-B149-B070-7AD6E130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5" y="479078"/>
            <a:ext cx="1303441" cy="195932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A4E069B-4880-FE48-9228-8C2E0879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10" y="479078"/>
            <a:ext cx="1303441" cy="195932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87885559-C850-794A-B6AB-DF8DB9B06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304" y="479078"/>
            <a:ext cx="1303441" cy="195932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1A988548-79F8-7841-A6AA-5151B7E5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926" y="3803303"/>
            <a:ext cx="1303441" cy="195932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5A084FFB-26D8-7144-BAC7-DCDF2E51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43" y="3803303"/>
            <a:ext cx="1303441" cy="195932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BE7B3E19-7A30-1747-90DF-A7E200F8A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583" y="3803303"/>
            <a:ext cx="1303441" cy="19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9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5F0F9B3C-E110-5940-A18A-57A1FDE9E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8" b="10383"/>
          <a:stretch/>
        </p:blipFill>
        <p:spPr>
          <a:xfrm>
            <a:off x="3243263" y="150812"/>
            <a:ext cx="7369916" cy="6707188"/>
          </a:xfrm>
        </p:spPr>
      </p:pic>
    </p:spTree>
    <p:extLst>
      <p:ext uri="{BB962C8B-B14F-4D97-AF65-F5344CB8AC3E}">
        <p14:creationId xmlns:p14="http://schemas.microsoft.com/office/powerpoint/2010/main" val="368038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30199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F04437A-8DF4-0343-9C5A-8A4E8D655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701" y="100013"/>
            <a:ext cx="1398170" cy="2051050"/>
          </a:xfr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07B5D913-8B9A-1940-A975-69915574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117" y="2647950"/>
            <a:ext cx="1398170" cy="205105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533792DE-3B7A-0043-A8F5-4FEC7FE1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73" y="2647950"/>
            <a:ext cx="1398170" cy="205105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7C4DC84A-F7C4-6849-974D-F02E6B99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579" y="4806950"/>
            <a:ext cx="1398170" cy="205105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E577EB72-8C89-894F-8B0C-0676EB5B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947" y="4806950"/>
            <a:ext cx="1398170" cy="205105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D346D2DE-CAC0-6F4C-BA71-CCBA11C32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23" y="4806950"/>
            <a:ext cx="1398170" cy="205105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AFAD3B46-01A3-534F-9276-B6778617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01" y="4824412"/>
            <a:ext cx="1398170" cy="2051050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86BD0E68-0CA6-3A4E-B678-32DDD2EA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5" y="0"/>
            <a:ext cx="1398170" cy="2051050"/>
          </a:xfrm>
          <a:prstGeom prst="rect">
            <a:avLst/>
          </a:prstGeom>
        </p:spPr>
      </p:pic>
      <p:pic>
        <p:nvPicPr>
          <p:cNvPr id="16" name="Marcador de contenido 5">
            <a:extLst>
              <a:ext uri="{FF2B5EF4-FFF2-40B4-BE49-F238E27FC236}">
                <a16:creationId xmlns:a16="http://schemas.microsoft.com/office/drawing/2014/main" id="{E65E73F5-DCCF-3445-BA63-E9EA4B37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45" y="0"/>
            <a:ext cx="1398170" cy="2051050"/>
          </a:xfrm>
          <a:prstGeom prst="rect">
            <a:avLst/>
          </a:prstGeom>
        </p:spPr>
      </p:pic>
      <p:pic>
        <p:nvPicPr>
          <p:cNvPr id="17" name="Marcador de contenido 5">
            <a:extLst>
              <a:ext uri="{FF2B5EF4-FFF2-40B4-BE49-F238E27FC236}">
                <a16:creationId xmlns:a16="http://schemas.microsoft.com/office/drawing/2014/main" id="{73B87437-C7E1-3447-9D6F-08207FA4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579" y="0"/>
            <a:ext cx="139817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7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4726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F78FB08-97D3-BE4B-8E8A-1A6F85147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828" y="0"/>
            <a:ext cx="1534524" cy="2251075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E7EFE8A5-BE8B-DC4D-B2DE-7C7AEAB0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778" y="123825"/>
            <a:ext cx="1534524" cy="2251075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5B6BBCF3-6813-724F-82C4-6EB3264F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479" y="0"/>
            <a:ext cx="1534524" cy="2251075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15FCDC7A-C32A-974A-9841-14F3F89B9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479" y="4606925"/>
            <a:ext cx="1534524" cy="2251075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8FA149FA-925B-B84F-B0D0-6BE1A5D4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778" y="4606925"/>
            <a:ext cx="1534524" cy="2251075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DB25F597-99A8-574C-A55C-AE5053C6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966" y="4657725"/>
            <a:ext cx="1534524" cy="2251075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FF6C5BC7-07E7-184D-A2F4-32A3DA3C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42" y="4606925"/>
            <a:ext cx="1534524" cy="2251075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57D8D3DD-775C-B44D-BBC5-2CAE400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151" y="82549"/>
            <a:ext cx="1534524" cy="2251075"/>
          </a:xfrm>
          <a:prstGeom prst="rect">
            <a:avLst/>
          </a:prstGeom>
        </p:spPr>
      </p:pic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65711721-45E2-3A4D-9594-BE69101D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629" y="2355850"/>
            <a:ext cx="1534524" cy="22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9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E749EC-B38E-5341-99DB-146E02E2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797" y="401393"/>
            <a:ext cx="5496053" cy="5835894"/>
          </a:xfrm>
        </p:spPr>
      </p:pic>
    </p:spTree>
    <p:extLst>
      <p:ext uri="{BB962C8B-B14F-4D97-AF65-F5344CB8AC3E}">
        <p14:creationId xmlns:p14="http://schemas.microsoft.com/office/powerpoint/2010/main" val="59603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95C1C0A-F3B2-1845-B58B-624A69772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647" y="141295"/>
            <a:ext cx="1441554" cy="2166930"/>
          </a:xfrm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92777CC1-2829-E44C-8BB3-9C26CCB8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59" y="141295"/>
            <a:ext cx="1441554" cy="2166930"/>
          </a:xfrm>
          <a:prstGeom prst="rect">
            <a:avLst/>
          </a:prstGeom>
        </p:spPr>
      </p:pic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4521BD0E-3CFF-5947-97E3-ED090C51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47" y="141295"/>
            <a:ext cx="1441554" cy="2166930"/>
          </a:xfrm>
          <a:prstGeom prst="rect">
            <a:avLst/>
          </a:prstGeom>
        </p:spPr>
      </p:pic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id="{D045B5A5-7F46-E647-A912-F801BE12F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34" y="141295"/>
            <a:ext cx="1441554" cy="2166930"/>
          </a:xfrm>
          <a:prstGeom prst="rect">
            <a:avLst/>
          </a:prstGeom>
        </p:spPr>
      </p:pic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id="{B8E7E898-8844-6145-8DFF-3F83CE440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34" y="4549775"/>
            <a:ext cx="1441554" cy="2166930"/>
          </a:xfrm>
          <a:prstGeom prst="rect">
            <a:avLst/>
          </a:prstGeom>
        </p:spPr>
      </p:pic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8C51CBCC-1460-3E40-A1A1-3543662B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647" y="4549775"/>
            <a:ext cx="1441554" cy="2166930"/>
          </a:xfrm>
          <a:prstGeom prst="rect">
            <a:avLst/>
          </a:prstGeom>
        </p:spPr>
      </p:pic>
      <p:pic>
        <p:nvPicPr>
          <p:cNvPr id="12" name="Marcador de contenido 5">
            <a:extLst>
              <a:ext uri="{FF2B5EF4-FFF2-40B4-BE49-F238E27FC236}">
                <a16:creationId xmlns:a16="http://schemas.microsoft.com/office/drawing/2014/main" id="{ADF4D4CF-A6C1-E64E-B668-9F2909FE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7" y="4549775"/>
            <a:ext cx="1441554" cy="2166930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1A0DD0E8-2292-3F44-AC84-758BD3B07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9" y="4549775"/>
            <a:ext cx="1441554" cy="21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2981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{5341EB8C-12D9-6044-969D-A13695A15F1F}tf10001071</Template>
  <TotalTime>39</TotalTime>
  <Words>6</Words>
  <Application>Microsoft Macintosh PowerPoint</Application>
  <PresentationFormat>Panorámica</PresentationFormat>
  <Paragraphs>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Impact</vt:lpstr>
      <vt:lpstr>Distintivo</vt:lpstr>
      <vt:lpstr>SUBITIZACIÓN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SUBITACIÓN</dc:title>
  <dc:creator>Microsoft Office User</dc:creator>
  <cp:lastModifiedBy>Microsoft Office User</cp:lastModifiedBy>
  <cp:revision>7</cp:revision>
  <dcterms:created xsi:type="dcterms:W3CDTF">2021-03-13T17:11:12Z</dcterms:created>
  <dcterms:modified xsi:type="dcterms:W3CDTF">2021-03-13T17:53:26Z</dcterms:modified>
</cp:coreProperties>
</file>