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38F6F1-65C3-409C-B426-5FB208E4B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44790F1-C5A3-49C2-97BB-91C1D401DE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C28DBB-6F1B-4439-B157-FB3B33045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99CE92-62D7-4D0F-A6F0-B05F36A02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F10697-4CC2-4F12-A154-AAC123FAA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337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E8D28-9D33-4A7E-9185-1AA16D75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49735D8-CAF0-4B3C-88F3-8CCB711F0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5F23FA-DAC1-47F9-9666-F50B81A6A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7F8DDE-76F9-4CC0-8F19-39FBC7EA9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A5A46-760F-47CF-B8E2-9643486E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45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CB37A3-82DA-4BBC-A5DF-12FA7CEF21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F3A7C8-3DC3-462C-B612-C9117E93B0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E686C5-FCEC-4C8D-900C-B916C6A2D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A7AD19-2BDB-48AB-ACF6-ED66CFA6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8961B4-421E-4644-8133-04ED5BE78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813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245E7-7732-49CD-B0A8-69ACBFA7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872402D-E313-43DD-A0F8-3595612C4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7F5BAB-E22E-4A44-9FA3-6EFC09B41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533C1E-8B2C-4506-8B8F-AC48E1F81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25541A-2AEC-49EB-91EA-3ACB0C5A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8707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C248D-F50A-4E45-B248-4A149B3B2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67821F-BFCF-48A9-A8B2-4B0042B96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EE0DEE5-65D9-4CA5-BF73-F5AFA76C7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229A03-E2EB-4DBE-9856-2A6DBB60C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E96859-B196-4205-938F-C88F149EA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491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8E1CD8-7149-4BAA-8163-05B0F58C4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ED6F487-D159-48A7-A114-62D5F5EE10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9D079B-FA01-4E42-963E-3F7A8F17D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BC84D4-65F7-4F40-AD33-9CD2CC4B1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7DB6FE-6845-4A4B-ADBA-741E1A9D0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58BFB59-4E59-4983-9E47-8A84483C5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21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9EC081-76F2-455C-8FDF-737E91B14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BCD508-3AF2-4801-9218-E19048851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408D65-2133-4DD8-9CFE-CFEA9321F2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B50D49-F666-4423-A4A8-D8342D3C03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D4D589-D50F-4C41-AAB9-977334B44A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65F9F5-E213-4487-BFBF-59BA7C7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8613BBE-B4D5-451B-A40F-3BBB797EC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E8E070F-6215-426F-A801-E4F696BE9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438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EFEF7E-9751-40D8-A1B5-1B5455496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8B7A9E-F0E0-4CE0-AA52-8215991C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4217789-9B8E-4D2B-A2AF-0ABB2028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3EF9D8F-8AC7-419E-85BE-45C88840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43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A21C42A1-B505-450D-BFC1-0F2E853CD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486DD1-C4D6-422F-AF14-54A4A200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108B7C6-D647-4B22-B376-F05AC49A4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284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ADE4B-D606-4DE2-9524-205B1D9AC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DA8AC8-1E32-4433-9322-5E9E6D384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326D412-DD03-45AE-A68D-2ECB5CF46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BC392A-2411-4C0D-B0A7-F828C961F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E05486-FDF0-4BAC-9EC1-EF0286D49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C10C9C0-694D-4A95-924C-2117ED1F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9569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18C866-A40A-4872-8BEA-5655F4EF6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B01C953-E1CE-4E0A-B7D2-7024C9331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5316AC-7D8D-485E-A8B2-DC23DF22F0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2CB83E-17EE-45AE-804E-77E444D5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1D509CD-6810-4713-BF11-97F89E08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1007339-B3CC-48BA-8E8E-FE3B384CA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9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CF3F69C-53D0-40A3-8C0C-0ADB94F3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88F2260-E360-4C27-B9F6-C88266446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62FF9C-8974-4147-85D9-72BA1065C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44916-B7E4-49EA-B17F-186602F17D0A}" type="datetimeFigureOut">
              <a:rPr lang="es-ES" smtClean="0"/>
              <a:t>21/01/2021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26E47CF-009A-4988-8BF5-8D3FDE9D6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B6C8D90-A8AE-48F5-8B3D-4E9B9F9425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AFA23-00A8-4D96-A86A-AF4FB9C43CA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10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11" Type="http://schemas.openxmlformats.org/officeDocument/2006/relationships/image" Target="../media/image2.png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slide" Target="slide12.xml"/><Relationship Id="rId7" Type="http://schemas.openxmlformats.org/officeDocument/2006/relationships/slide" Target="slide16.xml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5.xml"/><Relationship Id="rId11" Type="http://schemas.openxmlformats.org/officeDocument/2006/relationships/image" Target="../media/image2.png"/><Relationship Id="rId5" Type="http://schemas.openxmlformats.org/officeDocument/2006/relationships/slide" Target="slide14.xml"/><Relationship Id="rId10" Type="http://schemas.openxmlformats.org/officeDocument/2006/relationships/slide" Target="slide19.xml"/><Relationship Id="rId4" Type="http://schemas.openxmlformats.org/officeDocument/2006/relationships/slide" Target="slide13.xml"/><Relationship Id="rId9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20.xml"/><Relationship Id="rId3" Type="http://schemas.openxmlformats.org/officeDocument/2006/relationships/slide" Target="slide21.xml"/><Relationship Id="rId7" Type="http://schemas.openxmlformats.org/officeDocument/2006/relationships/slide" Target="slide25.xml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4.xml"/><Relationship Id="rId11" Type="http://schemas.openxmlformats.org/officeDocument/2006/relationships/image" Target="../media/image2.png"/><Relationship Id="rId5" Type="http://schemas.openxmlformats.org/officeDocument/2006/relationships/slide" Target="slide23.xml"/><Relationship Id="rId10" Type="http://schemas.openxmlformats.org/officeDocument/2006/relationships/slide" Target="slide28.xml"/><Relationship Id="rId4" Type="http://schemas.openxmlformats.org/officeDocument/2006/relationships/slide" Target="slide22.xml"/><Relationship Id="rId9" Type="http://schemas.openxmlformats.org/officeDocument/2006/relationships/slide" Target="slide2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FONDO" descr="Imagen que contiene Texto&#10;&#10;Descripción generada automáticamente">
            <a:extLst>
              <a:ext uri="{FF2B5EF4-FFF2-40B4-BE49-F238E27FC236}">
                <a16:creationId xmlns:a16="http://schemas.microsoft.com/office/drawing/2014/main" id="{C0D0AECA-D9CC-43CD-A946-BF6197FE3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BORDE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lum 1">
            <a:extLst>
              <a:ext uri="{FF2B5EF4-FFF2-40B4-BE49-F238E27FC236}">
                <a16:creationId xmlns:a16="http://schemas.microsoft.com/office/drawing/2014/main" id="{8A291BD3-6F06-4A5B-9F91-D72FEB9EFAE1}"/>
              </a:ext>
            </a:extLst>
          </p:cNvPr>
          <p:cNvSpPr txBox="1"/>
          <p:nvPr/>
        </p:nvSpPr>
        <p:spPr>
          <a:xfrm>
            <a:off x="437322" y="1511612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 action="ppaction://hlinksldjump"/>
              </a:rPr>
              <a:t>Alumno/a 1</a:t>
            </a:r>
            <a:endParaRPr lang="es-ES" dirty="0"/>
          </a:p>
        </p:txBody>
      </p:sp>
      <p:sp>
        <p:nvSpPr>
          <p:cNvPr id="15" name="Alum 2">
            <a:hlinkClick r:id="rId4" action="ppaction://hlinksldjump"/>
            <a:extLst>
              <a:ext uri="{FF2B5EF4-FFF2-40B4-BE49-F238E27FC236}">
                <a16:creationId xmlns:a16="http://schemas.microsoft.com/office/drawing/2014/main" id="{614DEC07-C677-440A-A210-48D7A89CB83F}"/>
              </a:ext>
            </a:extLst>
          </p:cNvPr>
          <p:cNvSpPr txBox="1"/>
          <p:nvPr/>
        </p:nvSpPr>
        <p:spPr>
          <a:xfrm>
            <a:off x="437322" y="2151954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4" action="ppaction://hlinksldjump"/>
              </a:rPr>
              <a:t>Alumno/a 2</a:t>
            </a:r>
            <a:r>
              <a:rPr lang="es-ES" dirty="0"/>
              <a:t>	</a:t>
            </a:r>
          </a:p>
        </p:txBody>
      </p:sp>
      <p:sp>
        <p:nvSpPr>
          <p:cNvPr id="17" name="Alum 3">
            <a:extLst>
              <a:ext uri="{FF2B5EF4-FFF2-40B4-BE49-F238E27FC236}">
                <a16:creationId xmlns:a16="http://schemas.microsoft.com/office/drawing/2014/main" id="{BFC7D80F-15DA-40A0-B282-BBAE1D2FC77F}"/>
              </a:ext>
            </a:extLst>
          </p:cNvPr>
          <p:cNvSpPr txBox="1"/>
          <p:nvPr/>
        </p:nvSpPr>
        <p:spPr>
          <a:xfrm>
            <a:off x="437322" y="2792296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 action="ppaction://hlinksldjump"/>
              </a:rPr>
              <a:t>Alumno/a 3</a:t>
            </a:r>
            <a:endParaRPr lang="es-ES" dirty="0"/>
          </a:p>
        </p:txBody>
      </p:sp>
      <p:sp>
        <p:nvSpPr>
          <p:cNvPr id="19" name="Alum 4">
            <a:extLst>
              <a:ext uri="{FF2B5EF4-FFF2-40B4-BE49-F238E27FC236}">
                <a16:creationId xmlns:a16="http://schemas.microsoft.com/office/drawing/2014/main" id="{20C9697C-F2DD-4C91-8798-70FDB217E73A}"/>
              </a:ext>
            </a:extLst>
          </p:cNvPr>
          <p:cNvSpPr txBox="1"/>
          <p:nvPr/>
        </p:nvSpPr>
        <p:spPr>
          <a:xfrm>
            <a:off x="437322" y="3432638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6" action="ppaction://hlinksldjump"/>
              </a:rPr>
              <a:t>Alumno/a 4</a:t>
            </a:r>
            <a:endParaRPr lang="es-ES" dirty="0"/>
          </a:p>
        </p:txBody>
      </p:sp>
      <p:sp>
        <p:nvSpPr>
          <p:cNvPr id="21" name="Alum 5">
            <a:extLst>
              <a:ext uri="{FF2B5EF4-FFF2-40B4-BE49-F238E27FC236}">
                <a16:creationId xmlns:a16="http://schemas.microsoft.com/office/drawing/2014/main" id="{101BF520-CD4E-4673-BB15-F6BCA8F03A61}"/>
              </a:ext>
            </a:extLst>
          </p:cNvPr>
          <p:cNvSpPr txBox="1"/>
          <p:nvPr/>
        </p:nvSpPr>
        <p:spPr>
          <a:xfrm>
            <a:off x="437322" y="4072980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7" action="ppaction://hlinksldjump"/>
              </a:rPr>
              <a:t>Alumno/a 5</a:t>
            </a:r>
            <a:endParaRPr lang="es-ES" dirty="0"/>
          </a:p>
        </p:txBody>
      </p:sp>
      <p:sp>
        <p:nvSpPr>
          <p:cNvPr id="23" name="Alum 6">
            <a:extLst>
              <a:ext uri="{FF2B5EF4-FFF2-40B4-BE49-F238E27FC236}">
                <a16:creationId xmlns:a16="http://schemas.microsoft.com/office/drawing/2014/main" id="{B4A86ACB-D971-4DBC-A7CB-CBCB811A77CD}"/>
              </a:ext>
            </a:extLst>
          </p:cNvPr>
          <p:cNvSpPr txBox="1"/>
          <p:nvPr/>
        </p:nvSpPr>
        <p:spPr>
          <a:xfrm>
            <a:off x="435798" y="4713322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8" action="ppaction://hlinksldjump"/>
              </a:rPr>
              <a:t>Alumno/a 6</a:t>
            </a:r>
            <a:endParaRPr lang="es-ES" dirty="0"/>
          </a:p>
        </p:txBody>
      </p:sp>
      <p:sp>
        <p:nvSpPr>
          <p:cNvPr id="25" name="Alum 7">
            <a:extLst>
              <a:ext uri="{FF2B5EF4-FFF2-40B4-BE49-F238E27FC236}">
                <a16:creationId xmlns:a16="http://schemas.microsoft.com/office/drawing/2014/main" id="{2DA197F4-7486-4BFF-9070-D1945215CBDA}"/>
              </a:ext>
            </a:extLst>
          </p:cNvPr>
          <p:cNvSpPr txBox="1"/>
          <p:nvPr/>
        </p:nvSpPr>
        <p:spPr>
          <a:xfrm>
            <a:off x="434274" y="5353664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9" action="ppaction://hlinksldjump"/>
              </a:rPr>
              <a:t>Alumno/a 7</a:t>
            </a:r>
            <a:endParaRPr lang="es-ES" dirty="0"/>
          </a:p>
        </p:txBody>
      </p:sp>
      <p:sp>
        <p:nvSpPr>
          <p:cNvPr id="26" name="Alum 8">
            <a:extLst>
              <a:ext uri="{FF2B5EF4-FFF2-40B4-BE49-F238E27FC236}">
                <a16:creationId xmlns:a16="http://schemas.microsoft.com/office/drawing/2014/main" id="{1A0418F9-55C3-4568-95CF-1D2400F5C874}"/>
              </a:ext>
            </a:extLst>
          </p:cNvPr>
          <p:cNvSpPr txBox="1"/>
          <p:nvPr/>
        </p:nvSpPr>
        <p:spPr>
          <a:xfrm>
            <a:off x="434273" y="5994009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10" action="ppaction://hlinksldjump"/>
              </a:rPr>
              <a:t>Alumno/a 8</a:t>
            </a:r>
            <a:endParaRPr lang="es-ES" dirty="0"/>
          </a:p>
        </p:txBody>
      </p:sp>
      <p:pic>
        <p:nvPicPr>
          <p:cNvPr id="3" name="E1" descr="Forma&#10;&#10;Descripción generada automáticamente con confianza baja">
            <a:extLst>
              <a:ext uri="{FF2B5EF4-FFF2-40B4-BE49-F238E27FC236}">
                <a16:creationId xmlns:a16="http://schemas.microsoft.com/office/drawing/2014/main" id="{FB881E78-04FA-4DB5-A976-7A1B0376D3B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1390190"/>
            <a:ext cx="621169" cy="598569"/>
          </a:xfrm>
          <a:prstGeom prst="rect">
            <a:avLst/>
          </a:prstGeom>
        </p:spPr>
      </p:pic>
      <p:pic>
        <p:nvPicPr>
          <p:cNvPr id="110" name="E2" descr="Forma&#10;&#10;Descripción generada automáticamente con confianza baja">
            <a:extLst>
              <a:ext uri="{FF2B5EF4-FFF2-40B4-BE49-F238E27FC236}">
                <a16:creationId xmlns:a16="http://schemas.microsoft.com/office/drawing/2014/main" id="{3E769D5F-CC31-41AC-914E-9F6D3F6363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1356200"/>
            <a:ext cx="621169" cy="598569"/>
          </a:xfrm>
          <a:prstGeom prst="rect">
            <a:avLst/>
          </a:prstGeom>
        </p:spPr>
      </p:pic>
      <p:pic>
        <p:nvPicPr>
          <p:cNvPr id="111" name="E3" descr="Forma&#10;&#10;Descripción generada automáticamente con confianza baja">
            <a:extLst>
              <a:ext uri="{FF2B5EF4-FFF2-40B4-BE49-F238E27FC236}">
                <a16:creationId xmlns:a16="http://schemas.microsoft.com/office/drawing/2014/main" id="{8AC301E0-10F3-4DDE-A54B-60F843F4FBA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1386791"/>
            <a:ext cx="621169" cy="598569"/>
          </a:xfrm>
          <a:prstGeom prst="rect">
            <a:avLst/>
          </a:prstGeom>
        </p:spPr>
      </p:pic>
      <p:pic>
        <p:nvPicPr>
          <p:cNvPr id="112" name="E4" descr="Forma&#10;&#10;Descripción generada automáticamente con confianza baja">
            <a:extLst>
              <a:ext uri="{FF2B5EF4-FFF2-40B4-BE49-F238E27FC236}">
                <a16:creationId xmlns:a16="http://schemas.microsoft.com/office/drawing/2014/main" id="{FAE72F74-2440-4CE2-8171-65A3A8E92E0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1393589"/>
            <a:ext cx="621169" cy="598569"/>
          </a:xfrm>
          <a:prstGeom prst="rect">
            <a:avLst/>
          </a:prstGeom>
        </p:spPr>
      </p:pic>
      <p:pic>
        <p:nvPicPr>
          <p:cNvPr id="113" name="E5" descr="Forma&#10;&#10;Descripción generada automáticamente con confianza baja">
            <a:extLst>
              <a:ext uri="{FF2B5EF4-FFF2-40B4-BE49-F238E27FC236}">
                <a16:creationId xmlns:a16="http://schemas.microsoft.com/office/drawing/2014/main" id="{448F1EDD-3108-4A83-AD6E-3AB86F8C19B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1383392"/>
            <a:ext cx="621169" cy="598569"/>
          </a:xfrm>
          <a:prstGeom prst="rect">
            <a:avLst/>
          </a:prstGeom>
        </p:spPr>
      </p:pic>
      <p:pic>
        <p:nvPicPr>
          <p:cNvPr id="114" name="E6" descr="Forma&#10;&#10;Descripción generada automáticamente con confianza baja">
            <a:extLst>
              <a:ext uri="{FF2B5EF4-FFF2-40B4-BE49-F238E27FC236}">
                <a16:creationId xmlns:a16="http://schemas.microsoft.com/office/drawing/2014/main" id="{BB7F20F7-6080-4A3B-9F22-E1BAE53DBED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1352801"/>
            <a:ext cx="621169" cy="598569"/>
          </a:xfrm>
          <a:prstGeom prst="rect">
            <a:avLst/>
          </a:prstGeom>
        </p:spPr>
      </p:pic>
      <p:pic>
        <p:nvPicPr>
          <p:cNvPr id="115" name="E7" descr="Forma&#10;&#10;Descripción generada automáticamente con confianza baja">
            <a:extLst>
              <a:ext uri="{FF2B5EF4-FFF2-40B4-BE49-F238E27FC236}">
                <a16:creationId xmlns:a16="http://schemas.microsoft.com/office/drawing/2014/main" id="{5C59FD42-05B6-4620-9C51-38DA121B447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1349402"/>
            <a:ext cx="621169" cy="598569"/>
          </a:xfrm>
          <a:prstGeom prst="rect">
            <a:avLst/>
          </a:prstGeom>
        </p:spPr>
      </p:pic>
      <p:pic>
        <p:nvPicPr>
          <p:cNvPr id="116" name="E8" descr="Forma&#10;&#10;Descripción generada automáticamente con confianza baja">
            <a:extLst>
              <a:ext uri="{FF2B5EF4-FFF2-40B4-BE49-F238E27FC236}">
                <a16:creationId xmlns:a16="http://schemas.microsoft.com/office/drawing/2014/main" id="{CE08B527-8F89-4A65-9A4F-B31DFCE6E91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1379993"/>
            <a:ext cx="621169" cy="598569"/>
          </a:xfrm>
          <a:prstGeom prst="rect">
            <a:avLst/>
          </a:prstGeom>
        </p:spPr>
      </p:pic>
      <p:pic>
        <p:nvPicPr>
          <p:cNvPr id="117" name="E9" descr="Forma&#10;&#10;Descripción generada automáticamente con confianza baja">
            <a:extLst>
              <a:ext uri="{FF2B5EF4-FFF2-40B4-BE49-F238E27FC236}">
                <a16:creationId xmlns:a16="http://schemas.microsoft.com/office/drawing/2014/main" id="{5B630BA9-4F39-47D8-AC64-647D516385B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1376594"/>
            <a:ext cx="621169" cy="598569"/>
          </a:xfrm>
          <a:prstGeom prst="rect">
            <a:avLst/>
          </a:prstGeom>
        </p:spPr>
      </p:pic>
      <p:pic>
        <p:nvPicPr>
          <p:cNvPr id="118" name="E10" descr="Forma&#10;&#10;Descripción generada automáticamente con confianza baja">
            <a:extLst>
              <a:ext uri="{FF2B5EF4-FFF2-40B4-BE49-F238E27FC236}">
                <a16:creationId xmlns:a16="http://schemas.microsoft.com/office/drawing/2014/main" id="{EC65A261-7CC4-4E09-8C96-2136CD3D2E5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1373195"/>
            <a:ext cx="621169" cy="598569"/>
          </a:xfrm>
          <a:prstGeom prst="rect">
            <a:avLst/>
          </a:prstGeom>
        </p:spPr>
      </p:pic>
      <p:pic>
        <p:nvPicPr>
          <p:cNvPr id="119" name="E11" descr="Forma&#10;&#10;Descripción generada automáticamente con confianza baja">
            <a:extLst>
              <a:ext uri="{FF2B5EF4-FFF2-40B4-BE49-F238E27FC236}">
                <a16:creationId xmlns:a16="http://schemas.microsoft.com/office/drawing/2014/main" id="{F81D8AFB-CB5C-4F5C-A8AC-20F1428509C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1369796"/>
            <a:ext cx="621169" cy="598569"/>
          </a:xfrm>
          <a:prstGeom prst="rect">
            <a:avLst/>
          </a:prstGeom>
        </p:spPr>
      </p:pic>
      <p:pic>
        <p:nvPicPr>
          <p:cNvPr id="120" name="E12" descr="Forma&#10;&#10;Descripción generada automáticamente con confianza baja">
            <a:extLst>
              <a:ext uri="{FF2B5EF4-FFF2-40B4-BE49-F238E27FC236}">
                <a16:creationId xmlns:a16="http://schemas.microsoft.com/office/drawing/2014/main" id="{D4629F39-2CDB-4A8F-8869-24EDA6979AD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1366397"/>
            <a:ext cx="621169" cy="598569"/>
          </a:xfrm>
          <a:prstGeom prst="rect">
            <a:avLst/>
          </a:prstGeom>
        </p:spPr>
      </p:pic>
      <p:pic>
        <p:nvPicPr>
          <p:cNvPr id="121" name="E13" descr="Forma&#10;&#10;Descripción generada automáticamente con confianza baja">
            <a:extLst>
              <a:ext uri="{FF2B5EF4-FFF2-40B4-BE49-F238E27FC236}">
                <a16:creationId xmlns:a16="http://schemas.microsoft.com/office/drawing/2014/main" id="{BE0A37A0-8D8F-43B4-8864-787C6EC2A6D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1362998"/>
            <a:ext cx="621169" cy="598569"/>
          </a:xfrm>
          <a:prstGeom prst="rect">
            <a:avLst/>
          </a:prstGeom>
        </p:spPr>
      </p:pic>
      <p:pic>
        <p:nvPicPr>
          <p:cNvPr id="122" name="E14" descr="Forma&#10;&#10;Descripción generada automáticamente con confianza baja">
            <a:extLst>
              <a:ext uri="{FF2B5EF4-FFF2-40B4-BE49-F238E27FC236}">
                <a16:creationId xmlns:a16="http://schemas.microsoft.com/office/drawing/2014/main" id="{83BA07DF-506B-43B8-B388-D5926D1644F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1359599"/>
            <a:ext cx="621169" cy="598569"/>
          </a:xfrm>
          <a:prstGeom prst="rect">
            <a:avLst/>
          </a:prstGeom>
        </p:spPr>
      </p:pic>
      <p:pic>
        <p:nvPicPr>
          <p:cNvPr id="123" name="E15" descr="Forma&#10;&#10;Descripción generada automáticamente con confianza baja">
            <a:extLst>
              <a:ext uri="{FF2B5EF4-FFF2-40B4-BE49-F238E27FC236}">
                <a16:creationId xmlns:a16="http://schemas.microsoft.com/office/drawing/2014/main" id="{E5F7A9A9-7D38-4F2A-80E1-6CC85911EB7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1396993"/>
            <a:ext cx="621169" cy="598569"/>
          </a:xfrm>
          <a:prstGeom prst="rect">
            <a:avLst/>
          </a:prstGeom>
        </p:spPr>
      </p:pic>
      <p:pic>
        <p:nvPicPr>
          <p:cNvPr id="124" name="E16" descr="Forma&#10;&#10;Descripción generada automáticamente con confianza baja">
            <a:extLst>
              <a:ext uri="{FF2B5EF4-FFF2-40B4-BE49-F238E27FC236}">
                <a16:creationId xmlns:a16="http://schemas.microsoft.com/office/drawing/2014/main" id="{5C97E736-6B8B-4662-980C-E694915EDAB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2035152"/>
            <a:ext cx="621169" cy="598569"/>
          </a:xfrm>
          <a:prstGeom prst="rect">
            <a:avLst/>
          </a:prstGeom>
        </p:spPr>
      </p:pic>
      <p:pic>
        <p:nvPicPr>
          <p:cNvPr id="125" name="E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A3CAC5F-0D05-46ED-BE16-1BAFB15673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2001162"/>
            <a:ext cx="621169" cy="598569"/>
          </a:xfrm>
          <a:prstGeom prst="rect">
            <a:avLst/>
          </a:prstGeom>
        </p:spPr>
      </p:pic>
      <p:pic>
        <p:nvPicPr>
          <p:cNvPr id="126" name="E18" descr="Forma&#10;&#10;Descripción generada automáticamente con confianza baja">
            <a:extLst>
              <a:ext uri="{FF2B5EF4-FFF2-40B4-BE49-F238E27FC236}">
                <a16:creationId xmlns:a16="http://schemas.microsoft.com/office/drawing/2014/main" id="{5D380D0E-9D6D-405D-BD50-6AAE88E6F28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2031753"/>
            <a:ext cx="621169" cy="598569"/>
          </a:xfrm>
          <a:prstGeom prst="rect">
            <a:avLst/>
          </a:prstGeom>
        </p:spPr>
      </p:pic>
      <p:pic>
        <p:nvPicPr>
          <p:cNvPr id="127" name="E19" descr="Forma&#10;&#10;Descripción generada automáticamente con confianza baja">
            <a:extLst>
              <a:ext uri="{FF2B5EF4-FFF2-40B4-BE49-F238E27FC236}">
                <a16:creationId xmlns:a16="http://schemas.microsoft.com/office/drawing/2014/main" id="{2B1DC5A1-010F-4A1E-BBB4-F9B180A087B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2038551"/>
            <a:ext cx="621169" cy="598569"/>
          </a:xfrm>
          <a:prstGeom prst="rect">
            <a:avLst/>
          </a:prstGeom>
        </p:spPr>
      </p:pic>
      <p:pic>
        <p:nvPicPr>
          <p:cNvPr id="128" name="E20" descr="Forma&#10;&#10;Descripción generada automáticamente con confianza baja">
            <a:extLst>
              <a:ext uri="{FF2B5EF4-FFF2-40B4-BE49-F238E27FC236}">
                <a16:creationId xmlns:a16="http://schemas.microsoft.com/office/drawing/2014/main" id="{DAB07A2F-797B-4F0C-BFB3-581A47D83D2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2028354"/>
            <a:ext cx="621169" cy="598569"/>
          </a:xfrm>
          <a:prstGeom prst="rect">
            <a:avLst/>
          </a:prstGeom>
        </p:spPr>
      </p:pic>
      <p:pic>
        <p:nvPicPr>
          <p:cNvPr id="129" name="E21" descr="Forma&#10;&#10;Descripción generada automáticamente con confianza baja">
            <a:extLst>
              <a:ext uri="{FF2B5EF4-FFF2-40B4-BE49-F238E27FC236}">
                <a16:creationId xmlns:a16="http://schemas.microsoft.com/office/drawing/2014/main" id="{EE88334F-DA29-4271-B442-D0496A3685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1997763"/>
            <a:ext cx="621169" cy="598569"/>
          </a:xfrm>
          <a:prstGeom prst="rect">
            <a:avLst/>
          </a:prstGeom>
        </p:spPr>
      </p:pic>
      <p:pic>
        <p:nvPicPr>
          <p:cNvPr id="130" name="E22" descr="Forma&#10;&#10;Descripción generada automáticamente con confianza baja">
            <a:extLst>
              <a:ext uri="{FF2B5EF4-FFF2-40B4-BE49-F238E27FC236}">
                <a16:creationId xmlns:a16="http://schemas.microsoft.com/office/drawing/2014/main" id="{ABF12E39-4761-4971-BA7F-FEB4D9CED63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1994364"/>
            <a:ext cx="621169" cy="598569"/>
          </a:xfrm>
          <a:prstGeom prst="rect">
            <a:avLst/>
          </a:prstGeom>
        </p:spPr>
      </p:pic>
      <p:pic>
        <p:nvPicPr>
          <p:cNvPr id="131" name="E23" descr="Forma&#10;&#10;Descripción generada automáticamente con confianza baja">
            <a:extLst>
              <a:ext uri="{FF2B5EF4-FFF2-40B4-BE49-F238E27FC236}">
                <a16:creationId xmlns:a16="http://schemas.microsoft.com/office/drawing/2014/main" id="{BDFE74BA-C1A9-4E30-8710-CDF7E72C6E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2024955"/>
            <a:ext cx="621169" cy="598569"/>
          </a:xfrm>
          <a:prstGeom prst="rect">
            <a:avLst/>
          </a:prstGeom>
        </p:spPr>
      </p:pic>
      <p:pic>
        <p:nvPicPr>
          <p:cNvPr id="132" name="E24" descr="Forma&#10;&#10;Descripción generada automáticamente con confianza baja">
            <a:extLst>
              <a:ext uri="{FF2B5EF4-FFF2-40B4-BE49-F238E27FC236}">
                <a16:creationId xmlns:a16="http://schemas.microsoft.com/office/drawing/2014/main" id="{5A038D8D-DE26-4EA2-B734-CE12B423D2A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2021556"/>
            <a:ext cx="621169" cy="598569"/>
          </a:xfrm>
          <a:prstGeom prst="rect">
            <a:avLst/>
          </a:prstGeom>
        </p:spPr>
      </p:pic>
      <p:pic>
        <p:nvPicPr>
          <p:cNvPr id="133" name="E25" descr="Forma&#10;&#10;Descripción generada automáticamente con confianza baja">
            <a:extLst>
              <a:ext uri="{FF2B5EF4-FFF2-40B4-BE49-F238E27FC236}">
                <a16:creationId xmlns:a16="http://schemas.microsoft.com/office/drawing/2014/main" id="{660C3B64-6BA3-443B-80C2-C1C33F827E3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2018157"/>
            <a:ext cx="621169" cy="598569"/>
          </a:xfrm>
          <a:prstGeom prst="rect">
            <a:avLst/>
          </a:prstGeom>
        </p:spPr>
      </p:pic>
      <p:pic>
        <p:nvPicPr>
          <p:cNvPr id="134" name="E26" descr="Forma&#10;&#10;Descripción generada automáticamente con confianza baja">
            <a:extLst>
              <a:ext uri="{FF2B5EF4-FFF2-40B4-BE49-F238E27FC236}">
                <a16:creationId xmlns:a16="http://schemas.microsoft.com/office/drawing/2014/main" id="{84AFD13D-6E24-496B-AFFE-FFC3798EC7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2014758"/>
            <a:ext cx="621169" cy="598569"/>
          </a:xfrm>
          <a:prstGeom prst="rect">
            <a:avLst/>
          </a:prstGeom>
        </p:spPr>
      </p:pic>
      <p:pic>
        <p:nvPicPr>
          <p:cNvPr id="135" name="E27" descr="Forma&#10;&#10;Descripción generada automáticamente con confianza baja">
            <a:extLst>
              <a:ext uri="{FF2B5EF4-FFF2-40B4-BE49-F238E27FC236}">
                <a16:creationId xmlns:a16="http://schemas.microsoft.com/office/drawing/2014/main" id="{E09B116C-BD17-439B-AD27-07E9514ACE5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2011359"/>
            <a:ext cx="621169" cy="598569"/>
          </a:xfrm>
          <a:prstGeom prst="rect">
            <a:avLst/>
          </a:prstGeom>
        </p:spPr>
      </p:pic>
      <p:pic>
        <p:nvPicPr>
          <p:cNvPr id="136" name="E28" descr="Forma&#10;&#10;Descripción generada automáticamente con confianza baja">
            <a:extLst>
              <a:ext uri="{FF2B5EF4-FFF2-40B4-BE49-F238E27FC236}">
                <a16:creationId xmlns:a16="http://schemas.microsoft.com/office/drawing/2014/main" id="{BB658041-5EA2-4347-9486-67A6CFC2059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2007960"/>
            <a:ext cx="621169" cy="598569"/>
          </a:xfrm>
          <a:prstGeom prst="rect">
            <a:avLst/>
          </a:prstGeom>
        </p:spPr>
      </p:pic>
      <p:pic>
        <p:nvPicPr>
          <p:cNvPr id="137" name="E29" descr="Forma&#10;&#10;Descripción generada automáticamente con confianza baja">
            <a:extLst>
              <a:ext uri="{FF2B5EF4-FFF2-40B4-BE49-F238E27FC236}">
                <a16:creationId xmlns:a16="http://schemas.microsoft.com/office/drawing/2014/main" id="{9D2736C6-93C2-4680-AEB6-5A05E0BA2C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2004561"/>
            <a:ext cx="621169" cy="598569"/>
          </a:xfrm>
          <a:prstGeom prst="rect">
            <a:avLst/>
          </a:prstGeom>
        </p:spPr>
      </p:pic>
      <p:pic>
        <p:nvPicPr>
          <p:cNvPr id="138" name="E30" descr="Forma&#10;&#10;Descripción generada automáticamente con confianza baja">
            <a:extLst>
              <a:ext uri="{FF2B5EF4-FFF2-40B4-BE49-F238E27FC236}">
                <a16:creationId xmlns:a16="http://schemas.microsoft.com/office/drawing/2014/main" id="{14806F7C-630E-4FBF-B373-ED876C66974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2041955"/>
            <a:ext cx="621169" cy="598569"/>
          </a:xfrm>
          <a:prstGeom prst="rect">
            <a:avLst/>
          </a:prstGeom>
        </p:spPr>
      </p:pic>
      <p:pic>
        <p:nvPicPr>
          <p:cNvPr id="139" name="E31" descr="Forma&#10;&#10;Descripción generada automáticamente con confianza baja">
            <a:extLst>
              <a:ext uri="{FF2B5EF4-FFF2-40B4-BE49-F238E27FC236}">
                <a16:creationId xmlns:a16="http://schemas.microsoft.com/office/drawing/2014/main" id="{20A9425C-7FCB-46FF-A155-F25F4648C71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2630857"/>
            <a:ext cx="621169" cy="598569"/>
          </a:xfrm>
          <a:prstGeom prst="rect">
            <a:avLst/>
          </a:prstGeom>
        </p:spPr>
      </p:pic>
      <p:pic>
        <p:nvPicPr>
          <p:cNvPr id="140" name="E32" descr="Forma&#10;&#10;Descripción generada automáticamente con confianza baja">
            <a:extLst>
              <a:ext uri="{FF2B5EF4-FFF2-40B4-BE49-F238E27FC236}">
                <a16:creationId xmlns:a16="http://schemas.microsoft.com/office/drawing/2014/main" id="{F1770819-55D2-4F6D-90ED-44249BAA4D6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2596867"/>
            <a:ext cx="621169" cy="598569"/>
          </a:xfrm>
          <a:prstGeom prst="rect">
            <a:avLst/>
          </a:prstGeom>
        </p:spPr>
      </p:pic>
      <p:pic>
        <p:nvPicPr>
          <p:cNvPr id="141" name="E33" descr="Forma&#10;&#10;Descripción generada automáticamente con confianza baja">
            <a:extLst>
              <a:ext uri="{FF2B5EF4-FFF2-40B4-BE49-F238E27FC236}">
                <a16:creationId xmlns:a16="http://schemas.microsoft.com/office/drawing/2014/main" id="{2089A222-55DE-4B08-97F7-CE253F72FA5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2627458"/>
            <a:ext cx="621169" cy="598569"/>
          </a:xfrm>
          <a:prstGeom prst="rect">
            <a:avLst/>
          </a:prstGeom>
        </p:spPr>
      </p:pic>
      <p:pic>
        <p:nvPicPr>
          <p:cNvPr id="142" name="E34" descr="Forma&#10;&#10;Descripción generada automáticamente con confianza baja">
            <a:extLst>
              <a:ext uri="{FF2B5EF4-FFF2-40B4-BE49-F238E27FC236}">
                <a16:creationId xmlns:a16="http://schemas.microsoft.com/office/drawing/2014/main" id="{0F296D19-7589-42FC-B96C-36084AD2EAE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2634256"/>
            <a:ext cx="621169" cy="598569"/>
          </a:xfrm>
          <a:prstGeom prst="rect">
            <a:avLst/>
          </a:prstGeom>
        </p:spPr>
      </p:pic>
      <p:pic>
        <p:nvPicPr>
          <p:cNvPr id="143" name="E35" descr="Forma&#10;&#10;Descripción generada automáticamente con confianza baja">
            <a:extLst>
              <a:ext uri="{FF2B5EF4-FFF2-40B4-BE49-F238E27FC236}">
                <a16:creationId xmlns:a16="http://schemas.microsoft.com/office/drawing/2014/main" id="{B009C4CA-8625-43F3-AB0F-20C91AE85C7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2624059"/>
            <a:ext cx="621169" cy="598569"/>
          </a:xfrm>
          <a:prstGeom prst="rect">
            <a:avLst/>
          </a:prstGeom>
        </p:spPr>
      </p:pic>
      <p:pic>
        <p:nvPicPr>
          <p:cNvPr id="144" name="E36" descr="Forma&#10;&#10;Descripción generada automáticamente con confianza baja">
            <a:extLst>
              <a:ext uri="{FF2B5EF4-FFF2-40B4-BE49-F238E27FC236}">
                <a16:creationId xmlns:a16="http://schemas.microsoft.com/office/drawing/2014/main" id="{09D64973-4B50-4AE3-B298-C036C3818FC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2593468"/>
            <a:ext cx="621169" cy="598569"/>
          </a:xfrm>
          <a:prstGeom prst="rect">
            <a:avLst/>
          </a:prstGeom>
        </p:spPr>
      </p:pic>
      <p:pic>
        <p:nvPicPr>
          <p:cNvPr id="145" name="E37" descr="Forma&#10;&#10;Descripción generada automáticamente con confianza baja">
            <a:extLst>
              <a:ext uri="{FF2B5EF4-FFF2-40B4-BE49-F238E27FC236}">
                <a16:creationId xmlns:a16="http://schemas.microsoft.com/office/drawing/2014/main" id="{D3B473A4-51FC-4CF7-A912-06ED13906AB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2590069"/>
            <a:ext cx="621169" cy="598569"/>
          </a:xfrm>
          <a:prstGeom prst="rect">
            <a:avLst/>
          </a:prstGeom>
        </p:spPr>
      </p:pic>
      <p:pic>
        <p:nvPicPr>
          <p:cNvPr id="146" name="E38" descr="Forma&#10;&#10;Descripción generada automáticamente con confianza baja">
            <a:extLst>
              <a:ext uri="{FF2B5EF4-FFF2-40B4-BE49-F238E27FC236}">
                <a16:creationId xmlns:a16="http://schemas.microsoft.com/office/drawing/2014/main" id="{73A2076D-FAE7-4747-AB9E-F595535FAB5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2620660"/>
            <a:ext cx="621169" cy="598569"/>
          </a:xfrm>
          <a:prstGeom prst="rect">
            <a:avLst/>
          </a:prstGeom>
        </p:spPr>
      </p:pic>
      <p:pic>
        <p:nvPicPr>
          <p:cNvPr id="147" name="E39" descr="Forma&#10;&#10;Descripción generada automáticamente con confianza baja">
            <a:extLst>
              <a:ext uri="{FF2B5EF4-FFF2-40B4-BE49-F238E27FC236}">
                <a16:creationId xmlns:a16="http://schemas.microsoft.com/office/drawing/2014/main" id="{487BC837-0E51-4275-AEC2-8409064705F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2617261"/>
            <a:ext cx="621169" cy="598569"/>
          </a:xfrm>
          <a:prstGeom prst="rect">
            <a:avLst/>
          </a:prstGeom>
        </p:spPr>
      </p:pic>
      <p:pic>
        <p:nvPicPr>
          <p:cNvPr id="148" name="E40" descr="Forma&#10;&#10;Descripción generada automáticamente con confianza baja">
            <a:extLst>
              <a:ext uri="{FF2B5EF4-FFF2-40B4-BE49-F238E27FC236}">
                <a16:creationId xmlns:a16="http://schemas.microsoft.com/office/drawing/2014/main" id="{E66BA338-088B-429B-8848-735AD3E3FD9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2613862"/>
            <a:ext cx="621169" cy="598569"/>
          </a:xfrm>
          <a:prstGeom prst="rect">
            <a:avLst/>
          </a:prstGeom>
        </p:spPr>
      </p:pic>
      <p:pic>
        <p:nvPicPr>
          <p:cNvPr id="149" name="E41" descr="Forma&#10;&#10;Descripción generada automáticamente con confianza baja">
            <a:extLst>
              <a:ext uri="{FF2B5EF4-FFF2-40B4-BE49-F238E27FC236}">
                <a16:creationId xmlns:a16="http://schemas.microsoft.com/office/drawing/2014/main" id="{B9655E6E-0A3B-4CB8-8097-392F8EA670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2610463"/>
            <a:ext cx="621169" cy="598569"/>
          </a:xfrm>
          <a:prstGeom prst="rect">
            <a:avLst/>
          </a:prstGeom>
        </p:spPr>
      </p:pic>
      <p:pic>
        <p:nvPicPr>
          <p:cNvPr id="150" name="E42" descr="Forma&#10;&#10;Descripción generada automáticamente con confianza baja">
            <a:extLst>
              <a:ext uri="{FF2B5EF4-FFF2-40B4-BE49-F238E27FC236}">
                <a16:creationId xmlns:a16="http://schemas.microsoft.com/office/drawing/2014/main" id="{7E83E3AE-2FE5-4371-A45A-20B658037ED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2607064"/>
            <a:ext cx="621169" cy="598569"/>
          </a:xfrm>
          <a:prstGeom prst="rect">
            <a:avLst/>
          </a:prstGeom>
        </p:spPr>
      </p:pic>
      <p:pic>
        <p:nvPicPr>
          <p:cNvPr id="151" name="E43" descr="Forma&#10;&#10;Descripción generada automáticamente con confianza baja">
            <a:extLst>
              <a:ext uri="{FF2B5EF4-FFF2-40B4-BE49-F238E27FC236}">
                <a16:creationId xmlns:a16="http://schemas.microsoft.com/office/drawing/2014/main" id="{42D9195A-1326-499E-A53E-B3C3A38205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2603665"/>
            <a:ext cx="621169" cy="598569"/>
          </a:xfrm>
          <a:prstGeom prst="rect">
            <a:avLst/>
          </a:prstGeom>
        </p:spPr>
      </p:pic>
      <p:pic>
        <p:nvPicPr>
          <p:cNvPr id="152" name="E44" descr="Forma&#10;&#10;Descripción generada automáticamente con confianza baja">
            <a:extLst>
              <a:ext uri="{FF2B5EF4-FFF2-40B4-BE49-F238E27FC236}">
                <a16:creationId xmlns:a16="http://schemas.microsoft.com/office/drawing/2014/main" id="{9379BC66-E775-4CE7-B4E2-7F4E05853CA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2600266"/>
            <a:ext cx="621169" cy="598569"/>
          </a:xfrm>
          <a:prstGeom prst="rect">
            <a:avLst/>
          </a:prstGeom>
        </p:spPr>
      </p:pic>
      <p:pic>
        <p:nvPicPr>
          <p:cNvPr id="153" name="E45" descr="Forma&#10;&#10;Descripción generada automáticamente con confianza baja">
            <a:extLst>
              <a:ext uri="{FF2B5EF4-FFF2-40B4-BE49-F238E27FC236}">
                <a16:creationId xmlns:a16="http://schemas.microsoft.com/office/drawing/2014/main" id="{80EE7B67-B677-4AED-8951-028B59AC79F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2637660"/>
            <a:ext cx="621169" cy="598569"/>
          </a:xfrm>
          <a:prstGeom prst="rect">
            <a:avLst/>
          </a:prstGeom>
        </p:spPr>
      </p:pic>
      <p:pic>
        <p:nvPicPr>
          <p:cNvPr id="154" name="E46" descr="Forma&#10;&#10;Descripción generada automáticamente con confianza baja">
            <a:extLst>
              <a:ext uri="{FF2B5EF4-FFF2-40B4-BE49-F238E27FC236}">
                <a16:creationId xmlns:a16="http://schemas.microsoft.com/office/drawing/2014/main" id="{821856EC-B55F-48E1-A388-904F23E4D0F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3209027"/>
            <a:ext cx="621169" cy="598569"/>
          </a:xfrm>
          <a:prstGeom prst="rect">
            <a:avLst/>
          </a:prstGeom>
        </p:spPr>
      </p:pic>
      <p:pic>
        <p:nvPicPr>
          <p:cNvPr id="155" name="E47" descr="Forma&#10;&#10;Descripción generada automáticamente con confianza baja">
            <a:extLst>
              <a:ext uri="{FF2B5EF4-FFF2-40B4-BE49-F238E27FC236}">
                <a16:creationId xmlns:a16="http://schemas.microsoft.com/office/drawing/2014/main" id="{86380A2B-964E-4C44-BAE2-ABC21D9B752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3175037"/>
            <a:ext cx="621169" cy="598569"/>
          </a:xfrm>
          <a:prstGeom prst="rect">
            <a:avLst/>
          </a:prstGeom>
        </p:spPr>
      </p:pic>
      <p:pic>
        <p:nvPicPr>
          <p:cNvPr id="156" name="E48" descr="Forma&#10;&#10;Descripción generada automáticamente con confianza baja">
            <a:extLst>
              <a:ext uri="{FF2B5EF4-FFF2-40B4-BE49-F238E27FC236}">
                <a16:creationId xmlns:a16="http://schemas.microsoft.com/office/drawing/2014/main" id="{9F00EA30-26AE-4158-8D82-E6BBA5F669E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3205628"/>
            <a:ext cx="621169" cy="598569"/>
          </a:xfrm>
          <a:prstGeom prst="rect">
            <a:avLst/>
          </a:prstGeom>
        </p:spPr>
      </p:pic>
      <p:pic>
        <p:nvPicPr>
          <p:cNvPr id="157" name="E49" descr="Forma&#10;&#10;Descripción generada automáticamente con confianza baja">
            <a:extLst>
              <a:ext uri="{FF2B5EF4-FFF2-40B4-BE49-F238E27FC236}">
                <a16:creationId xmlns:a16="http://schemas.microsoft.com/office/drawing/2014/main" id="{88818B9C-DEFA-4140-B41E-4CC74E0767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3212426"/>
            <a:ext cx="621169" cy="598569"/>
          </a:xfrm>
          <a:prstGeom prst="rect">
            <a:avLst/>
          </a:prstGeom>
        </p:spPr>
      </p:pic>
      <p:pic>
        <p:nvPicPr>
          <p:cNvPr id="158" name="E50" descr="Forma&#10;&#10;Descripción generada automáticamente con confianza baja">
            <a:extLst>
              <a:ext uri="{FF2B5EF4-FFF2-40B4-BE49-F238E27FC236}">
                <a16:creationId xmlns:a16="http://schemas.microsoft.com/office/drawing/2014/main" id="{2FB2FF63-7CC8-4295-A4AC-3977DDE7318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3202229"/>
            <a:ext cx="621169" cy="598569"/>
          </a:xfrm>
          <a:prstGeom prst="rect">
            <a:avLst/>
          </a:prstGeom>
        </p:spPr>
      </p:pic>
      <p:pic>
        <p:nvPicPr>
          <p:cNvPr id="159" name="E51" descr="Forma&#10;&#10;Descripción generada automáticamente con confianza baja">
            <a:extLst>
              <a:ext uri="{FF2B5EF4-FFF2-40B4-BE49-F238E27FC236}">
                <a16:creationId xmlns:a16="http://schemas.microsoft.com/office/drawing/2014/main" id="{6DB1AC98-178F-4CAD-9BEB-6774E56F10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3171638"/>
            <a:ext cx="621169" cy="598569"/>
          </a:xfrm>
          <a:prstGeom prst="rect">
            <a:avLst/>
          </a:prstGeom>
        </p:spPr>
      </p:pic>
      <p:pic>
        <p:nvPicPr>
          <p:cNvPr id="160" name="E52" descr="Forma&#10;&#10;Descripción generada automáticamente con confianza baja">
            <a:extLst>
              <a:ext uri="{FF2B5EF4-FFF2-40B4-BE49-F238E27FC236}">
                <a16:creationId xmlns:a16="http://schemas.microsoft.com/office/drawing/2014/main" id="{FE4FC869-FF48-4A26-98A5-804658CEF9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3168239"/>
            <a:ext cx="621169" cy="598569"/>
          </a:xfrm>
          <a:prstGeom prst="rect">
            <a:avLst/>
          </a:prstGeom>
        </p:spPr>
      </p:pic>
      <p:pic>
        <p:nvPicPr>
          <p:cNvPr id="161" name="E53" descr="Forma&#10;&#10;Descripción generada automáticamente con confianza baja">
            <a:extLst>
              <a:ext uri="{FF2B5EF4-FFF2-40B4-BE49-F238E27FC236}">
                <a16:creationId xmlns:a16="http://schemas.microsoft.com/office/drawing/2014/main" id="{873EA167-2B86-47AF-B754-E14C8FE8C74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3198830"/>
            <a:ext cx="621169" cy="598569"/>
          </a:xfrm>
          <a:prstGeom prst="rect">
            <a:avLst/>
          </a:prstGeom>
        </p:spPr>
      </p:pic>
      <p:pic>
        <p:nvPicPr>
          <p:cNvPr id="162" name="E54" descr="Forma&#10;&#10;Descripción generada automáticamente con confianza baja">
            <a:extLst>
              <a:ext uri="{FF2B5EF4-FFF2-40B4-BE49-F238E27FC236}">
                <a16:creationId xmlns:a16="http://schemas.microsoft.com/office/drawing/2014/main" id="{9E79C025-F05B-4274-B107-D9D81E2163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3195431"/>
            <a:ext cx="621169" cy="598569"/>
          </a:xfrm>
          <a:prstGeom prst="rect">
            <a:avLst/>
          </a:prstGeom>
        </p:spPr>
      </p:pic>
      <p:pic>
        <p:nvPicPr>
          <p:cNvPr id="163" name="E55" descr="Forma&#10;&#10;Descripción generada automáticamente con confianza baja">
            <a:extLst>
              <a:ext uri="{FF2B5EF4-FFF2-40B4-BE49-F238E27FC236}">
                <a16:creationId xmlns:a16="http://schemas.microsoft.com/office/drawing/2014/main" id="{D92620B6-0CBC-4759-B7EB-C0252EAE0BD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3192032"/>
            <a:ext cx="621169" cy="598569"/>
          </a:xfrm>
          <a:prstGeom prst="rect">
            <a:avLst/>
          </a:prstGeom>
        </p:spPr>
      </p:pic>
      <p:pic>
        <p:nvPicPr>
          <p:cNvPr id="164" name="E56" descr="Forma&#10;&#10;Descripción generada automáticamente con confianza baja">
            <a:extLst>
              <a:ext uri="{FF2B5EF4-FFF2-40B4-BE49-F238E27FC236}">
                <a16:creationId xmlns:a16="http://schemas.microsoft.com/office/drawing/2014/main" id="{CAF34EF0-3338-4DF5-9F5F-86575D7BB9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3188633"/>
            <a:ext cx="621169" cy="598569"/>
          </a:xfrm>
          <a:prstGeom prst="rect">
            <a:avLst/>
          </a:prstGeom>
        </p:spPr>
      </p:pic>
      <p:pic>
        <p:nvPicPr>
          <p:cNvPr id="165" name="E57" descr="Forma&#10;&#10;Descripción generada automáticamente con confianza baja">
            <a:extLst>
              <a:ext uri="{FF2B5EF4-FFF2-40B4-BE49-F238E27FC236}">
                <a16:creationId xmlns:a16="http://schemas.microsoft.com/office/drawing/2014/main" id="{2CD0A764-39FF-4AE4-BA87-11CFFB70677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3185234"/>
            <a:ext cx="621169" cy="598569"/>
          </a:xfrm>
          <a:prstGeom prst="rect">
            <a:avLst/>
          </a:prstGeom>
        </p:spPr>
      </p:pic>
      <p:pic>
        <p:nvPicPr>
          <p:cNvPr id="166" name="E58" descr="Forma&#10;&#10;Descripción generada automáticamente con confianza baja">
            <a:extLst>
              <a:ext uri="{FF2B5EF4-FFF2-40B4-BE49-F238E27FC236}">
                <a16:creationId xmlns:a16="http://schemas.microsoft.com/office/drawing/2014/main" id="{14910B5D-CC33-4EF0-A1AF-53B28DB3DA0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3181835"/>
            <a:ext cx="621169" cy="598569"/>
          </a:xfrm>
          <a:prstGeom prst="rect">
            <a:avLst/>
          </a:prstGeom>
        </p:spPr>
      </p:pic>
      <p:pic>
        <p:nvPicPr>
          <p:cNvPr id="167" name="E59" descr="Forma&#10;&#10;Descripción generada automáticamente con confianza baja">
            <a:extLst>
              <a:ext uri="{FF2B5EF4-FFF2-40B4-BE49-F238E27FC236}">
                <a16:creationId xmlns:a16="http://schemas.microsoft.com/office/drawing/2014/main" id="{10D161CE-66DD-47BB-ACCF-6C07DC76690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3178436"/>
            <a:ext cx="621169" cy="598569"/>
          </a:xfrm>
          <a:prstGeom prst="rect">
            <a:avLst/>
          </a:prstGeom>
        </p:spPr>
      </p:pic>
      <p:pic>
        <p:nvPicPr>
          <p:cNvPr id="168" name="E60" descr="Forma&#10;&#10;Descripción generada automáticamente con confianza baja">
            <a:extLst>
              <a:ext uri="{FF2B5EF4-FFF2-40B4-BE49-F238E27FC236}">
                <a16:creationId xmlns:a16="http://schemas.microsoft.com/office/drawing/2014/main" id="{EDE1DFA3-B45A-45FB-8BAC-59502FBA9BE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3215830"/>
            <a:ext cx="621169" cy="598569"/>
          </a:xfrm>
          <a:prstGeom prst="rect">
            <a:avLst/>
          </a:prstGeom>
        </p:spPr>
      </p:pic>
      <p:pic>
        <p:nvPicPr>
          <p:cNvPr id="169" name="E61" descr="Forma&#10;&#10;Descripción generada automáticamente con confianza baja">
            <a:extLst>
              <a:ext uri="{FF2B5EF4-FFF2-40B4-BE49-F238E27FC236}">
                <a16:creationId xmlns:a16="http://schemas.microsoft.com/office/drawing/2014/main" id="{322A6B4B-8F7D-4A04-8727-5FEBBAF508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3851888"/>
            <a:ext cx="621169" cy="598569"/>
          </a:xfrm>
          <a:prstGeom prst="rect">
            <a:avLst/>
          </a:prstGeom>
        </p:spPr>
      </p:pic>
      <p:pic>
        <p:nvPicPr>
          <p:cNvPr id="170" name="E62" descr="Forma&#10;&#10;Descripción generada automáticamente con confianza baja">
            <a:extLst>
              <a:ext uri="{FF2B5EF4-FFF2-40B4-BE49-F238E27FC236}">
                <a16:creationId xmlns:a16="http://schemas.microsoft.com/office/drawing/2014/main" id="{D4B2BE22-F43B-4924-9764-3408C0C1D65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3817898"/>
            <a:ext cx="621169" cy="598569"/>
          </a:xfrm>
          <a:prstGeom prst="rect">
            <a:avLst/>
          </a:prstGeom>
        </p:spPr>
      </p:pic>
      <p:pic>
        <p:nvPicPr>
          <p:cNvPr id="171" name="E63" descr="Forma&#10;&#10;Descripción generada automáticamente con confianza baja">
            <a:extLst>
              <a:ext uri="{FF2B5EF4-FFF2-40B4-BE49-F238E27FC236}">
                <a16:creationId xmlns:a16="http://schemas.microsoft.com/office/drawing/2014/main" id="{9A8FDA5E-1AFA-4854-B109-FEB1B7DA507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3848489"/>
            <a:ext cx="621169" cy="598569"/>
          </a:xfrm>
          <a:prstGeom prst="rect">
            <a:avLst/>
          </a:prstGeom>
        </p:spPr>
      </p:pic>
      <p:pic>
        <p:nvPicPr>
          <p:cNvPr id="172" name="E64" descr="Forma&#10;&#10;Descripción generada automáticamente con confianza baja">
            <a:extLst>
              <a:ext uri="{FF2B5EF4-FFF2-40B4-BE49-F238E27FC236}">
                <a16:creationId xmlns:a16="http://schemas.microsoft.com/office/drawing/2014/main" id="{41F000A9-398A-4504-A1B1-D7CA6A8344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3855287"/>
            <a:ext cx="621169" cy="598569"/>
          </a:xfrm>
          <a:prstGeom prst="rect">
            <a:avLst/>
          </a:prstGeom>
        </p:spPr>
      </p:pic>
      <p:pic>
        <p:nvPicPr>
          <p:cNvPr id="173" name="E65" descr="Forma&#10;&#10;Descripción generada automáticamente con confianza baja">
            <a:extLst>
              <a:ext uri="{FF2B5EF4-FFF2-40B4-BE49-F238E27FC236}">
                <a16:creationId xmlns:a16="http://schemas.microsoft.com/office/drawing/2014/main" id="{594422F9-78C2-4625-A465-EB3DC427C68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3845090"/>
            <a:ext cx="621169" cy="598569"/>
          </a:xfrm>
          <a:prstGeom prst="rect">
            <a:avLst/>
          </a:prstGeom>
        </p:spPr>
      </p:pic>
      <p:pic>
        <p:nvPicPr>
          <p:cNvPr id="174" name="E66" descr="Forma&#10;&#10;Descripción generada automáticamente con confianza baja">
            <a:extLst>
              <a:ext uri="{FF2B5EF4-FFF2-40B4-BE49-F238E27FC236}">
                <a16:creationId xmlns:a16="http://schemas.microsoft.com/office/drawing/2014/main" id="{C3D238BB-8527-4E71-ABF7-A3026CAA2D1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3814499"/>
            <a:ext cx="621169" cy="598569"/>
          </a:xfrm>
          <a:prstGeom prst="rect">
            <a:avLst/>
          </a:prstGeom>
        </p:spPr>
      </p:pic>
      <p:pic>
        <p:nvPicPr>
          <p:cNvPr id="175" name="E67" descr="Forma&#10;&#10;Descripción generada automáticamente con confianza baja">
            <a:extLst>
              <a:ext uri="{FF2B5EF4-FFF2-40B4-BE49-F238E27FC236}">
                <a16:creationId xmlns:a16="http://schemas.microsoft.com/office/drawing/2014/main" id="{66F94857-1266-439A-BE10-F7007AA02C0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3811100"/>
            <a:ext cx="621169" cy="598569"/>
          </a:xfrm>
          <a:prstGeom prst="rect">
            <a:avLst/>
          </a:prstGeom>
        </p:spPr>
      </p:pic>
      <p:pic>
        <p:nvPicPr>
          <p:cNvPr id="176" name="E68" descr="Forma&#10;&#10;Descripción generada automáticamente con confianza baja">
            <a:extLst>
              <a:ext uri="{FF2B5EF4-FFF2-40B4-BE49-F238E27FC236}">
                <a16:creationId xmlns:a16="http://schemas.microsoft.com/office/drawing/2014/main" id="{7DB2C59E-E09E-4614-9388-0CB3F041DE2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3841691"/>
            <a:ext cx="621169" cy="598569"/>
          </a:xfrm>
          <a:prstGeom prst="rect">
            <a:avLst/>
          </a:prstGeom>
        </p:spPr>
      </p:pic>
      <p:pic>
        <p:nvPicPr>
          <p:cNvPr id="177" name="E69" descr="Forma&#10;&#10;Descripción generada automáticamente con confianza baja">
            <a:extLst>
              <a:ext uri="{FF2B5EF4-FFF2-40B4-BE49-F238E27FC236}">
                <a16:creationId xmlns:a16="http://schemas.microsoft.com/office/drawing/2014/main" id="{B1705E44-60B3-44B3-A8D6-977596CA42D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3838292"/>
            <a:ext cx="621169" cy="598569"/>
          </a:xfrm>
          <a:prstGeom prst="rect">
            <a:avLst/>
          </a:prstGeom>
        </p:spPr>
      </p:pic>
      <p:pic>
        <p:nvPicPr>
          <p:cNvPr id="178" name="E70" descr="Forma&#10;&#10;Descripción generada automáticamente con confianza baja">
            <a:extLst>
              <a:ext uri="{FF2B5EF4-FFF2-40B4-BE49-F238E27FC236}">
                <a16:creationId xmlns:a16="http://schemas.microsoft.com/office/drawing/2014/main" id="{DF430097-7E31-48AD-80E7-F2E8867590E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3834893"/>
            <a:ext cx="621169" cy="598569"/>
          </a:xfrm>
          <a:prstGeom prst="rect">
            <a:avLst/>
          </a:prstGeom>
        </p:spPr>
      </p:pic>
      <p:pic>
        <p:nvPicPr>
          <p:cNvPr id="179" name="E71" descr="Forma&#10;&#10;Descripción generada automáticamente con confianza baja">
            <a:extLst>
              <a:ext uri="{FF2B5EF4-FFF2-40B4-BE49-F238E27FC236}">
                <a16:creationId xmlns:a16="http://schemas.microsoft.com/office/drawing/2014/main" id="{0F606E13-C026-49AE-A392-616D83B90C2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3831494"/>
            <a:ext cx="621169" cy="598569"/>
          </a:xfrm>
          <a:prstGeom prst="rect">
            <a:avLst/>
          </a:prstGeom>
        </p:spPr>
      </p:pic>
      <p:pic>
        <p:nvPicPr>
          <p:cNvPr id="180" name="E72" descr="Forma&#10;&#10;Descripción generada automáticamente con confianza baja">
            <a:extLst>
              <a:ext uri="{FF2B5EF4-FFF2-40B4-BE49-F238E27FC236}">
                <a16:creationId xmlns:a16="http://schemas.microsoft.com/office/drawing/2014/main" id="{49957FC8-19AF-40C5-9A95-28BD99D81E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3828095"/>
            <a:ext cx="621169" cy="598569"/>
          </a:xfrm>
          <a:prstGeom prst="rect">
            <a:avLst/>
          </a:prstGeom>
        </p:spPr>
      </p:pic>
      <p:pic>
        <p:nvPicPr>
          <p:cNvPr id="181" name="E73" descr="Forma&#10;&#10;Descripción generada automáticamente con confianza baja">
            <a:extLst>
              <a:ext uri="{FF2B5EF4-FFF2-40B4-BE49-F238E27FC236}">
                <a16:creationId xmlns:a16="http://schemas.microsoft.com/office/drawing/2014/main" id="{EB05ED67-8AAD-4F00-86EB-8365088001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3824696"/>
            <a:ext cx="621169" cy="598569"/>
          </a:xfrm>
          <a:prstGeom prst="rect">
            <a:avLst/>
          </a:prstGeom>
        </p:spPr>
      </p:pic>
      <p:pic>
        <p:nvPicPr>
          <p:cNvPr id="182" name="E74" descr="Forma&#10;&#10;Descripción generada automáticamente con confianza baja">
            <a:extLst>
              <a:ext uri="{FF2B5EF4-FFF2-40B4-BE49-F238E27FC236}">
                <a16:creationId xmlns:a16="http://schemas.microsoft.com/office/drawing/2014/main" id="{FDACAD24-D1CD-40A3-9281-F777AEEAEE0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3821297"/>
            <a:ext cx="621169" cy="598569"/>
          </a:xfrm>
          <a:prstGeom prst="rect">
            <a:avLst/>
          </a:prstGeom>
        </p:spPr>
      </p:pic>
      <p:pic>
        <p:nvPicPr>
          <p:cNvPr id="183" name="E75" descr="Forma&#10;&#10;Descripción generada automáticamente con confianza baja">
            <a:extLst>
              <a:ext uri="{FF2B5EF4-FFF2-40B4-BE49-F238E27FC236}">
                <a16:creationId xmlns:a16="http://schemas.microsoft.com/office/drawing/2014/main" id="{DA6F324C-B8B6-45B1-A980-71A25223E2E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3858691"/>
            <a:ext cx="621169" cy="598569"/>
          </a:xfrm>
          <a:prstGeom prst="rect">
            <a:avLst/>
          </a:prstGeom>
        </p:spPr>
      </p:pic>
      <p:pic>
        <p:nvPicPr>
          <p:cNvPr id="184" name="E76" descr="Forma&#10;&#10;Descripción generada automáticamente con confianza baja">
            <a:extLst>
              <a:ext uri="{FF2B5EF4-FFF2-40B4-BE49-F238E27FC236}">
                <a16:creationId xmlns:a16="http://schemas.microsoft.com/office/drawing/2014/main" id="{B87B41D4-8597-44B5-BDB5-2456922D8B1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4481835"/>
            <a:ext cx="621169" cy="598569"/>
          </a:xfrm>
          <a:prstGeom prst="rect">
            <a:avLst/>
          </a:prstGeom>
        </p:spPr>
      </p:pic>
      <p:pic>
        <p:nvPicPr>
          <p:cNvPr id="185" name="E77" descr="Forma&#10;&#10;Descripción generada automáticamente con confianza baja">
            <a:extLst>
              <a:ext uri="{FF2B5EF4-FFF2-40B4-BE49-F238E27FC236}">
                <a16:creationId xmlns:a16="http://schemas.microsoft.com/office/drawing/2014/main" id="{FBDA6655-2A5C-46C6-B22E-B4CE8DAC5A5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4447845"/>
            <a:ext cx="621169" cy="598569"/>
          </a:xfrm>
          <a:prstGeom prst="rect">
            <a:avLst/>
          </a:prstGeom>
        </p:spPr>
      </p:pic>
      <p:pic>
        <p:nvPicPr>
          <p:cNvPr id="186" name="E78" descr="Forma&#10;&#10;Descripción generada automáticamente con confianza baja">
            <a:extLst>
              <a:ext uri="{FF2B5EF4-FFF2-40B4-BE49-F238E27FC236}">
                <a16:creationId xmlns:a16="http://schemas.microsoft.com/office/drawing/2014/main" id="{E64F8ABB-85B7-46A6-BAE3-607F399EB81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4478436"/>
            <a:ext cx="621169" cy="598569"/>
          </a:xfrm>
          <a:prstGeom prst="rect">
            <a:avLst/>
          </a:prstGeom>
        </p:spPr>
      </p:pic>
      <p:pic>
        <p:nvPicPr>
          <p:cNvPr id="187" name="E79" descr="Forma&#10;&#10;Descripción generada automáticamente con confianza baja">
            <a:extLst>
              <a:ext uri="{FF2B5EF4-FFF2-40B4-BE49-F238E27FC236}">
                <a16:creationId xmlns:a16="http://schemas.microsoft.com/office/drawing/2014/main" id="{D8C27446-201A-4C58-B336-F23C95F3C2C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4485234"/>
            <a:ext cx="621169" cy="598569"/>
          </a:xfrm>
          <a:prstGeom prst="rect">
            <a:avLst/>
          </a:prstGeom>
        </p:spPr>
      </p:pic>
      <p:pic>
        <p:nvPicPr>
          <p:cNvPr id="188" name="E80" descr="Forma&#10;&#10;Descripción generada automáticamente con confianza baja">
            <a:extLst>
              <a:ext uri="{FF2B5EF4-FFF2-40B4-BE49-F238E27FC236}">
                <a16:creationId xmlns:a16="http://schemas.microsoft.com/office/drawing/2014/main" id="{C8688419-6A78-4D90-AEFF-2D89CCEEAE3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4475037"/>
            <a:ext cx="621169" cy="598569"/>
          </a:xfrm>
          <a:prstGeom prst="rect">
            <a:avLst/>
          </a:prstGeom>
        </p:spPr>
      </p:pic>
      <p:pic>
        <p:nvPicPr>
          <p:cNvPr id="189" name="E81" descr="Forma&#10;&#10;Descripción generada automáticamente con confianza baja">
            <a:extLst>
              <a:ext uri="{FF2B5EF4-FFF2-40B4-BE49-F238E27FC236}">
                <a16:creationId xmlns:a16="http://schemas.microsoft.com/office/drawing/2014/main" id="{076BCCF9-5AB7-4B16-AA13-576B9BA7C45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4444446"/>
            <a:ext cx="621169" cy="598569"/>
          </a:xfrm>
          <a:prstGeom prst="rect">
            <a:avLst/>
          </a:prstGeom>
        </p:spPr>
      </p:pic>
      <p:pic>
        <p:nvPicPr>
          <p:cNvPr id="190" name="E82" descr="Forma&#10;&#10;Descripción generada automáticamente con confianza baja">
            <a:extLst>
              <a:ext uri="{FF2B5EF4-FFF2-40B4-BE49-F238E27FC236}">
                <a16:creationId xmlns:a16="http://schemas.microsoft.com/office/drawing/2014/main" id="{EF5120CF-4C1F-42A4-BADD-ECF0E11D976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4441047"/>
            <a:ext cx="621169" cy="598569"/>
          </a:xfrm>
          <a:prstGeom prst="rect">
            <a:avLst/>
          </a:prstGeom>
        </p:spPr>
      </p:pic>
      <p:pic>
        <p:nvPicPr>
          <p:cNvPr id="191" name="E83" descr="Forma&#10;&#10;Descripción generada automáticamente con confianza baja">
            <a:extLst>
              <a:ext uri="{FF2B5EF4-FFF2-40B4-BE49-F238E27FC236}">
                <a16:creationId xmlns:a16="http://schemas.microsoft.com/office/drawing/2014/main" id="{176E7414-7684-437D-A95D-3D9DC05205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4471638"/>
            <a:ext cx="621169" cy="598569"/>
          </a:xfrm>
          <a:prstGeom prst="rect">
            <a:avLst/>
          </a:prstGeom>
        </p:spPr>
      </p:pic>
      <p:pic>
        <p:nvPicPr>
          <p:cNvPr id="192" name="E84" descr="Forma&#10;&#10;Descripción generada automáticamente con confianza baja">
            <a:extLst>
              <a:ext uri="{FF2B5EF4-FFF2-40B4-BE49-F238E27FC236}">
                <a16:creationId xmlns:a16="http://schemas.microsoft.com/office/drawing/2014/main" id="{C9881ED2-CB04-4898-A16C-AF70A4F1561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4468239"/>
            <a:ext cx="621169" cy="598569"/>
          </a:xfrm>
          <a:prstGeom prst="rect">
            <a:avLst/>
          </a:prstGeom>
        </p:spPr>
      </p:pic>
      <p:pic>
        <p:nvPicPr>
          <p:cNvPr id="193" name="E85" descr="Forma&#10;&#10;Descripción generada automáticamente con confianza baja">
            <a:extLst>
              <a:ext uri="{FF2B5EF4-FFF2-40B4-BE49-F238E27FC236}">
                <a16:creationId xmlns:a16="http://schemas.microsoft.com/office/drawing/2014/main" id="{0DE973AE-253A-43A2-B640-44C3AC024D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4464840"/>
            <a:ext cx="621169" cy="598569"/>
          </a:xfrm>
          <a:prstGeom prst="rect">
            <a:avLst/>
          </a:prstGeom>
        </p:spPr>
      </p:pic>
      <p:pic>
        <p:nvPicPr>
          <p:cNvPr id="194" name="E86" descr="Forma&#10;&#10;Descripción generada automáticamente con confianza baja">
            <a:extLst>
              <a:ext uri="{FF2B5EF4-FFF2-40B4-BE49-F238E27FC236}">
                <a16:creationId xmlns:a16="http://schemas.microsoft.com/office/drawing/2014/main" id="{F3AD62BF-18D4-4AC3-A12C-B72166C3C2E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4461441"/>
            <a:ext cx="621169" cy="598569"/>
          </a:xfrm>
          <a:prstGeom prst="rect">
            <a:avLst/>
          </a:prstGeom>
        </p:spPr>
      </p:pic>
      <p:pic>
        <p:nvPicPr>
          <p:cNvPr id="195" name="E87" descr="Forma&#10;&#10;Descripción generada automáticamente con confianza baja">
            <a:extLst>
              <a:ext uri="{FF2B5EF4-FFF2-40B4-BE49-F238E27FC236}">
                <a16:creationId xmlns:a16="http://schemas.microsoft.com/office/drawing/2014/main" id="{16FFF78A-E9BB-449B-B256-81BDFD047FC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4458042"/>
            <a:ext cx="621169" cy="598569"/>
          </a:xfrm>
          <a:prstGeom prst="rect">
            <a:avLst/>
          </a:prstGeom>
        </p:spPr>
      </p:pic>
      <p:pic>
        <p:nvPicPr>
          <p:cNvPr id="196" name="E88" descr="Forma&#10;&#10;Descripción generada automáticamente con confianza baja">
            <a:extLst>
              <a:ext uri="{FF2B5EF4-FFF2-40B4-BE49-F238E27FC236}">
                <a16:creationId xmlns:a16="http://schemas.microsoft.com/office/drawing/2014/main" id="{86636915-0D08-4A11-BFA8-9353E2A97D1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4454643"/>
            <a:ext cx="621169" cy="598569"/>
          </a:xfrm>
          <a:prstGeom prst="rect">
            <a:avLst/>
          </a:prstGeom>
        </p:spPr>
      </p:pic>
      <p:pic>
        <p:nvPicPr>
          <p:cNvPr id="197" name="E89" descr="Forma&#10;&#10;Descripción generada automáticamente con confianza baja">
            <a:extLst>
              <a:ext uri="{FF2B5EF4-FFF2-40B4-BE49-F238E27FC236}">
                <a16:creationId xmlns:a16="http://schemas.microsoft.com/office/drawing/2014/main" id="{2675DC3F-8080-427D-8091-7E1C63ED53D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4451244"/>
            <a:ext cx="621169" cy="598569"/>
          </a:xfrm>
          <a:prstGeom prst="rect">
            <a:avLst/>
          </a:prstGeom>
        </p:spPr>
      </p:pic>
      <p:pic>
        <p:nvPicPr>
          <p:cNvPr id="198" name="E90" descr="Forma&#10;&#10;Descripción generada automáticamente con confianza baja">
            <a:extLst>
              <a:ext uri="{FF2B5EF4-FFF2-40B4-BE49-F238E27FC236}">
                <a16:creationId xmlns:a16="http://schemas.microsoft.com/office/drawing/2014/main" id="{EF5DDB89-C0FE-4035-9596-ED9CB451320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4488638"/>
            <a:ext cx="621169" cy="598569"/>
          </a:xfrm>
          <a:prstGeom prst="rect">
            <a:avLst/>
          </a:prstGeom>
        </p:spPr>
      </p:pic>
      <p:pic>
        <p:nvPicPr>
          <p:cNvPr id="199" name="E91" descr="Forma&#10;&#10;Descripción generada automáticamente con confianza baja">
            <a:extLst>
              <a:ext uri="{FF2B5EF4-FFF2-40B4-BE49-F238E27FC236}">
                <a16:creationId xmlns:a16="http://schemas.microsoft.com/office/drawing/2014/main" id="{E5F97CDB-EFBB-4E72-B0EE-71B2036D157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5086265"/>
            <a:ext cx="621169" cy="598569"/>
          </a:xfrm>
          <a:prstGeom prst="rect">
            <a:avLst/>
          </a:prstGeom>
        </p:spPr>
      </p:pic>
      <p:pic>
        <p:nvPicPr>
          <p:cNvPr id="200" name="E92" descr="Forma&#10;&#10;Descripción generada automáticamente con confianza baja">
            <a:extLst>
              <a:ext uri="{FF2B5EF4-FFF2-40B4-BE49-F238E27FC236}">
                <a16:creationId xmlns:a16="http://schemas.microsoft.com/office/drawing/2014/main" id="{D9D9872D-2819-46C3-9D55-FC8811F2E2A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5052275"/>
            <a:ext cx="621169" cy="598569"/>
          </a:xfrm>
          <a:prstGeom prst="rect">
            <a:avLst/>
          </a:prstGeom>
        </p:spPr>
      </p:pic>
      <p:pic>
        <p:nvPicPr>
          <p:cNvPr id="201" name="E93" descr="Forma&#10;&#10;Descripción generada automáticamente con confianza baja">
            <a:extLst>
              <a:ext uri="{FF2B5EF4-FFF2-40B4-BE49-F238E27FC236}">
                <a16:creationId xmlns:a16="http://schemas.microsoft.com/office/drawing/2014/main" id="{C36EC6DE-B844-46B1-9FD9-6F09E26B64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5082866"/>
            <a:ext cx="621169" cy="598569"/>
          </a:xfrm>
          <a:prstGeom prst="rect">
            <a:avLst/>
          </a:prstGeom>
        </p:spPr>
      </p:pic>
      <p:pic>
        <p:nvPicPr>
          <p:cNvPr id="202" name="E94" descr="Forma&#10;&#10;Descripción generada automáticamente con confianza baja">
            <a:extLst>
              <a:ext uri="{FF2B5EF4-FFF2-40B4-BE49-F238E27FC236}">
                <a16:creationId xmlns:a16="http://schemas.microsoft.com/office/drawing/2014/main" id="{433FD880-2DC2-4A72-8B3A-0D4A904D89D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5089664"/>
            <a:ext cx="621169" cy="598569"/>
          </a:xfrm>
          <a:prstGeom prst="rect">
            <a:avLst/>
          </a:prstGeom>
        </p:spPr>
      </p:pic>
      <p:pic>
        <p:nvPicPr>
          <p:cNvPr id="203" name="E95" descr="Forma&#10;&#10;Descripción generada automáticamente con confianza baja">
            <a:extLst>
              <a:ext uri="{FF2B5EF4-FFF2-40B4-BE49-F238E27FC236}">
                <a16:creationId xmlns:a16="http://schemas.microsoft.com/office/drawing/2014/main" id="{C036119D-2EB2-4D3A-BD2D-3BA6608E455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5079467"/>
            <a:ext cx="621169" cy="598569"/>
          </a:xfrm>
          <a:prstGeom prst="rect">
            <a:avLst/>
          </a:prstGeom>
        </p:spPr>
      </p:pic>
      <p:pic>
        <p:nvPicPr>
          <p:cNvPr id="204" name="E96" descr="Forma&#10;&#10;Descripción generada automáticamente con confianza baja">
            <a:extLst>
              <a:ext uri="{FF2B5EF4-FFF2-40B4-BE49-F238E27FC236}">
                <a16:creationId xmlns:a16="http://schemas.microsoft.com/office/drawing/2014/main" id="{C07D08FE-EF0A-4F41-99A4-684797AF718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5048876"/>
            <a:ext cx="621169" cy="598569"/>
          </a:xfrm>
          <a:prstGeom prst="rect">
            <a:avLst/>
          </a:prstGeom>
        </p:spPr>
      </p:pic>
      <p:pic>
        <p:nvPicPr>
          <p:cNvPr id="205" name="E97" descr="Forma&#10;&#10;Descripción generada automáticamente con confianza baja">
            <a:extLst>
              <a:ext uri="{FF2B5EF4-FFF2-40B4-BE49-F238E27FC236}">
                <a16:creationId xmlns:a16="http://schemas.microsoft.com/office/drawing/2014/main" id="{C51EEE65-EB4C-4C70-9371-3D3C0289F92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5045477"/>
            <a:ext cx="621169" cy="598569"/>
          </a:xfrm>
          <a:prstGeom prst="rect">
            <a:avLst/>
          </a:prstGeom>
        </p:spPr>
      </p:pic>
      <p:pic>
        <p:nvPicPr>
          <p:cNvPr id="206" name="E98" descr="Forma&#10;&#10;Descripción generada automáticamente con confianza baja">
            <a:extLst>
              <a:ext uri="{FF2B5EF4-FFF2-40B4-BE49-F238E27FC236}">
                <a16:creationId xmlns:a16="http://schemas.microsoft.com/office/drawing/2014/main" id="{6E101E1F-C21B-4F23-9273-8BD8284016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5076068"/>
            <a:ext cx="621169" cy="598569"/>
          </a:xfrm>
          <a:prstGeom prst="rect">
            <a:avLst/>
          </a:prstGeom>
        </p:spPr>
      </p:pic>
      <p:pic>
        <p:nvPicPr>
          <p:cNvPr id="207" name="E99" descr="Forma&#10;&#10;Descripción generada automáticamente con confianza baja">
            <a:extLst>
              <a:ext uri="{FF2B5EF4-FFF2-40B4-BE49-F238E27FC236}">
                <a16:creationId xmlns:a16="http://schemas.microsoft.com/office/drawing/2014/main" id="{1D9C314F-0A5E-42E6-B9F0-5AC70EE6562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5072669"/>
            <a:ext cx="621169" cy="598569"/>
          </a:xfrm>
          <a:prstGeom prst="rect">
            <a:avLst/>
          </a:prstGeom>
        </p:spPr>
      </p:pic>
      <p:pic>
        <p:nvPicPr>
          <p:cNvPr id="208" name="E100" descr="Forma&#10;&#10;Descripción generada automáticamente con confianza baja">
            <a:extLst>
              <a:ext uri="{FF2B5EF4-FFF2-40B4-BE49-F238E27FC236}">
                <a16:creationId xmlns:a16="http://schemas.microsoft.com/office/drawing/2014/main" id="{E4F2E1EE-6C49-4409-898A-3F90A7C01D1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5069270"/>
            <a:ext cx="621169" cy="598569"/>
          </a:xfrm>
          <a:prstGeom prst="rect">
            <a:avLst/>
          </a:prstGeom>
        </p:spPr>
      </p:pic>
      <p:pic>
        <p:nvPicPr>
          <p:cNvPr id="209" name="E101" descr="Forma&#10;&#10;Descripción generada automáticamente con confianza baja">
            <a:extLst>
              <a:ext uri="{FF2B5EF4-FFF2-40B4-BE49-F238E27FC236}">
                <a16:creationId xmlns:a16="http://schemas.microsoft.com/office/drawing/2014/main" id="{0B83A154-2630-4EEF-89A3-3AC2C25E43C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5065871"/>
            <a:ext cx="621169" cy="598569"/>
          </a:xfrm>
          <a:prstGeom prst="rect">
            <a:avLst/>
          </a:prstGeom>
        </p:spPr>
      </p:pic>
      <p:pic>
        <p:nvPicPr>
          <p:cNvPr id="210" name="E102" descr="Forma&#10;&#10;Descripción generada automáticamente con confianza baja">
            <a:extLst>
              <a:ext uri="{FF2B5EF4-FFF2-40B4-BE49-F238E27FC236}">
                <a16:creationId xmlns:a16="http://schemas.microsoft.com/office/drawing/2014/main" id="{C2C05CCB-4F8E-40FB-922B-2EAC2E47EA6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5062472"/>
            <a:ext cx="621169" cy="598569"/>
          </a:xfrm>
          <a:prstGeom prst="rect">
            <a:avLst/>
          </a:prstGeom>
        </p:spPr>
      </p:pic>
      <p:pic>
        <p:nvPicPr>
          <p:cNvPr id="211" name="E103" descr="Forma&#10;&#10;Descripción generada automáticamente con confianza baja">
            <a:extLst>
              <a:ext uri="{FF2B5EF4-FFF2-40B4-BE49-F238E27FC236}">
                <a16:creationId xmlns:a16="http://schemas.microsoft.com/office/drawing/2014/main" id="{2D5C0BAD-2337-4598-BE00-0D9A7996BF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5059073"/>
            <a:ext cx="621169" cy="598569"/>
          </a:xfrm>
          <a:prstGeom prst="rect">
            <a:avLst/>
          </a:prstGeom>
        </p:spPr>
      </p:pic>
      <p:pic>
        <p:nvPicPr>
          <p:cNvPr id="212" name="E104" descr="Forma&#10;&#10;Descripción generada automáticamente con confianza baja">
            <a:extLst>
              <a:ext uri="{FF2B5EF4-FFF2-40B4-BE49-F238E27FC236}">
                <a16:creationId xmlns:a16="http://schemas.microsoft.com/office/drawing/2014/main" id="{1FC8F238-2CD5-447B-9A99-E51892C5D40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5055674"/>
            <a:ext cx="621169" cy="598569"/>
          </a:xfrm>
          <a:prstGeom prst="rect">
            <a:avLst/>
          </a:prstGeom>
        </p:spPr>
      </p:pic>
      <p:pic>
        <p:nvPicPr>
          <p:cNvPr id="213" name="E105" descr="Forma&#10;&#10;Descripción generada automáticamente con confianza baja">
            <a:extLst>
              <a:ext uri="{FF2B5EF4-FFF2-40B4-BE49-F238E27FC236}">
                <a16:creationId xmlns:a16="http://schemas.microsoft.com/office/drawing/2014/main" id="{6042AEDC-07EA-4BE0-9849-565F34172B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5093068"/>
            <a:ext cx="621169" cy="598569"/>
          </a:xfrm>
          <a:prstGeom prst="rect">
            <a:avLst/>
          </a:prstGeom>
        </p:spPr>
      </p:pic>
      <p:pic>
        <p:nvPicPr>
          <p:cNvPr id="214" name="E106" descr="Forma&#10;&#10;Descripción generada automáticamente con confianza baja">
            <a:extLst>
              <a:ext uri="{FF2B5EF4-FFF2-40B4-BE49-F238E27FC236}">
                <a16:creationId xmlns:a16="http://schemas.microsoft.com/office/drawing/2014/main" id="{B7EBCB25-9A84-4505-8FFB-044002FF86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7723" y="5728524"/>
            <a:ext cx="621169" cy="598569"/>
          </a:xfrm>
          <a:prstGeom prst="rect">
            <a:avLst/>
          </a:prstGeom>
        </p:spPr>
      </p:pic>
      <p:pic>
        <p:nvPicPr>
          <p:cNvPr id="215" name="E107" descr="Forma&#10;&#10;Descripción generada automáticamente con confianza baja">
            <a:extLst>
              <a:ext uri="{FF2B5EF4-FFF2-40B4-BE49-F238E27FC236}">
                <a16:creationId xmlns:a16="http://schemas.microsoft.com/office/drawing/2014/main" id="{9C43A957-B47B-4A59-8444-1ADE49C89B0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59864" y="5694534"/>
            <a:ext cx="621169" cy="598569"/>
          </a:xfrm>
          <a:prstGeom prst="rect">
            <a:avLst/>
          </a:prstGeom>
        </p:spPr>
      </p:pic>
      <p:pic>
        <p:nvPicPr>
          <p:cNvPr id="216" name="E108" descr="Forma&#10;&#10;Descripción generada automáticamente con confianza baja">
            <a:extLst>
              <a:ext uri="{FF2B5EF4-FFF2-40B4-BE49-F238E27FC236}">
                <a16:creationId xmlns:a16="http://schemas.microsoft.com/office/drawing/2014/main" id="{46214587-1D65-4130-B371-7081E95E81D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2005" y="5725125"/>
            <a:ext cx="621169" cy="598569"/>
          </a:xfrm>
          <a:prstGeom prst="rect">
            <a:avLst/>
          </a:prstGeom>
        </p:spPr>
      </p:pic>
      <p:pic>
        <p:nvPicPr>
          <p:cNvPr id="217" name="E109" descr="Forma&#10;&#10;Descripción generada automáticamente con confianza baja">
            <a:extLst>
              <a:ext uri="{FF2B5EF4-FFF2-40B4-BE49-F238E27FC236}">
                <a16:creationId xmlns:a16="http://schemas.microsoft.com/office/drawing/2014/main" id="{41FF767E-197D-4E8E-8FA4-FE95C8DD706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4146" y="5731923"/>
            <a:ext cx="621169" cy="598569"/>
          </a:xfrm>
          <a:prstGeom prst="rect">
            <a:avLst/>
          </a:prstGeom>
        </p:spPr>
      </p:pic>
      <p:pic>
        <p:nvPicPr>
          <p:cNvPr id="218" name="E110" descr="Forma&#10;&#10;Descripción generada automáticamente con confianza baja">
            <a:extLst>
              <a:ext uri="{FF2B5EF4-FFF2-40B4-BE49-F238E27FC236}">
                <a16:creationId xmlns:a16="http://schemas.microsoft.com/office/drawing/2014/main" id="{8AC4715C-11D3-4804-A0EE-B449F6B0DFB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6287" y="5721726"/>
            <a:ext cx="621169" cy="598569"/>
          </a:xfrm>
          <a:prstGeom prst="rect">
            <a:avLst/>
          </a:prstGeom>
        </p:spPr>
      </p:pic>
      <p:pic>
        <p:nvPicPr>
          <p:cNvPr id="219" name="E111" descr="Forma&#10;&#10;Descripción generada automáticamente con confianza baja">
            <a:extLst>
              <a:ext uri="{FF2B5EF4-FFF2-40B4-BE49-F238E27FC236}">
                <a16:creationId xmlns:a16="http://schemas.microsoft.com/office/drawing/2014/main" id="{E9FC9047-5293-4FE3-862D-94D37A82376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8428" y="5691135"/>
            <a:ext cx="621169" cy="598569"/>
          </a:xfrm>
          <a:prstGeom prst="rect">
            <a:avLst/>
          </a:prstGeom>
        </p:spPr>
      </p:pic>
      <p:pic>
        <p:nvPicPr>
          <p:cNvPr id="220" name="E112" descr="Forma&#10;&#10;Descripción generada automáticamente con confianza baja">
            <a:extLst>
              <a:ext uri="{FF2B5EF4-FFF2-40B4-BE49-F238E27FC236}">
                <a16:creationId xmlns:a16="http://schemas.microsoft.com/office/drawing/2014/main" id="{30861919-2BF0-411F-8F57-34084A28BD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0569" y="5687736"/>
            <a:ext cx="621169" cy="598569"/>
          </a:xfrm>
          <a:prstGeom prst="rect">
            <a:avLst/>
          </a:prstGeom>
        </p:spPr>
      </p:pic>
      <p:pic>
        <p:nvPicPr>
          <p:cNvPr id="221" name="E113" descr="Forma&#10;&#10;Descripción generada automáticamente con confianza baja">
            <a:extLst>
              <a:ext uri="{FF2B5EF4-FFF2-40B4-BE49-F238E27FC236}">
                <a16:creationId xmlns:a16="http://schemas.microsoft.com/office/drawing/2014/main" id="{CF37CDE0-591B-48FA-8337-221E7108642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2710" y="5718327"/>
            <a:ext cx="621169" cy="598569"/>
          </a:xfrm>
          <a:prstGeom prst="rect">
            <a:avLst/>
          </a:prstGeom>
        </p:spPr>
      </p:pic>
      <p:pic>
        <p:nvPicPr>
          <p:cNvPr id="222" name="E114" descr="Forma&#10;&#10;Descripción generada automáticamente con confianza baja">
            <a:extLst>
              <a:ext uri="{FF2B5EF4-FFF2-40B4-BE49-F238E27FC236}">
                <a16:creationId xmlns:a16="http://schemas.microsoft.com/office/drawing/2014/main" id="{29B236AD-E9E6-43C6-BCAB-54C4231ECBA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4851" y="5714928"/>
            <a:ext cx="621169" cy="598569"/>
          </a:xfrm>
          <a:prstGeom prst="rect">
            <a:avLst/>
          </a:prstGeom>
        </p:spPr>
      </p:pic>
      <p:pic>
        <p:nvPicPr>
          <p:cNvPr id="223" name="E115" descr="Forma&#10;&#10;Descripción generada automáticamente con confianza baja">
            <a:extLst>
              <a:ext uri="{FF2B5EF4-FFF2-40B4-BE49-F238E27FC236}">
                <a16:creationId xmlns:a16="http://schemas.microsoft.com/office/drawing/2014/main" id="{6961192E-2081-418B-948D-E37371946F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6992" y="5711529"/>
            <a:ext cx="621169" cy="598569"/>
          </a:xfrm>
          <a:prstGeom prst="rect">
            <a:avLst/>
          </a:prstGeom>
        </p:spPr>
      </p:pic>
      <p:pic>
        <p:nvPicPr>
          <p:cNvPr id="224" name="E116" descr="Forma&#10;&#10;Descripción generada automáticamente con confianza baja">
            <a:extLst>
              <a:ext uri="{FF2B5EF4-FFF2-40B4-BE49-F238E27FC236}">
                <a16:creationId xmlns:a16="http://schemas.microsoft.com/office/drawing/2014/main" id="{43A71543-6E2D-44FC-BF2C-79A78D19AEC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19133" y="5708130"/>
            <a:ext cx="621169" cy="598569"/>
          </a:xfrm>
          <a:prstGeom prst="rect">
            <a:avLst/>
          </a:prstGeom>
        </p:spPr>
      </p:pic>
      <p:pic>
        <p:nvPicPr>
          <p:cNvPr id="225" name="E1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C83AF4F-BC7F-48EE-B1BA-C312D3B9860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1274" y="5704731"/>
            <a:ext cx="621169" cy="598569"/>
          </a:xfrm>
          <a:prstGeom prst="rect">
            <a:avLst/>
          </a:prstGeom>
        </p:spPr>
      </p:pic>
      <p:pic>
        <p:nvPicPr>
          <p:cNvPr id="226" name="E118" descr="Forma&#10;&#10;Descripción generada automáticamente con confianza baja">
            <a:extLst>
              <a:ext uri="{FF2B5EF4-FFF2-40B4-BE49-F238E27FC236}">
                <a16:creationId xmlns:a16="http://schemas.microsoft.com/office/drawing/2014/main" id="{BF50FB77-FEFA-4FF6-9EFD-138F288FEEF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3415" y="5701332"/>
            <a:ext cx="621169" cy="598569"/>
          </a:xfrm>
          <a:prstGeom prst="rect">
            <a:avLst/>
          </a:prstGeom>
        </p:spPr>
      </p:pic>
      <p:pic>
        <p:nvPicPr>
          <p:cNvPr id="227" name="E119" descr="Forma&#10;&#10;Descripción generada automáticamente con confianza baja">
            <a:extLst>
              <a:ext uri="{FF2B5EF4-FFF2-40B4-BE49-F238E27FC236}">
                <a16:creationId xmlns:a16="http://schemas.microsoft.com/office/drawing/2014/main" id="{6D2D80EE-0F38-4B9F-9CC3-2EDAC1B68E3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5556" y="5697933"/>
            <a:ext cx="621169" cy="598569"/>
          </a:xfrm>
          <a:prstGeom prst="rect">
            <a:avLst/>
          </a:prstGeom>
        </p:spPr>
      </p:pic>
      <p:pic>
        <p:nvPicPr>
          <p:cNvPr id="228" name="E120" descr="Forma&#10;&#10;Descripción generada automáticamente con confianza baja">
            <a:extLst>
              <a:ext uri="{FF2B5EF4-FFF2-40B4-BE49-F238E27FC236}">
                <a16:creationId xmlns:a16="http://schemas.microsoft.com/office/drawing/2014/main" id="{C9341B89-E8AF-4FF7-86E3-FD7DE716B29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7692" y="5735327"/>
            <a:ext cx="621169" cy="598569"/>
          </a:xfrm>
          <a:prstGeom prst="rect">
            <a:avLst/>
          </a:prstGeom>
        </p:spPr>
      </p:pic>
      <p:pic>
        <p:nvPicPr>
          <p:cNvPr id="11" name="Imagen 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C84C01B-7477-4A33-9F88-764D057D570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1334876"/>
            <a:ext cx="737543" cy="724873"/>
          </a:xfrm>
          <a:prstGeom prst="rect">
            <a:avLst/>
          </a:prstGeom>
        </p:spPr>
      </p:pic>
      <p:pic>
        <p:nvPicPr>
          <p:cNvPr id="247" name="Imagen 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441102-2C6F-461A-806C-2A1D77CC46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5395" y="1283180"/>
            <a:ext cx="737543" cy="724873"/>
          </a:xfrm>
          <a:prstGeom prst="rect">
            <a:avLst/>
          </a:prstGeom>
        </p:spPr>
      </p:pic>
      <p:pic>
        <p:nvPicPr>
          <p:cNvPr id="248" name="Imagen 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F25B10-8062-4663-8388-79BD3BE7338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53958" y="1327279"/>
            <a:ext cx="737543" cy="724873"/>
          </a:xfrm>
          <a:prstGeom prst="rect">
            <a:avLst/>
          </a:prstGeom>
        </p:spPr>
      </p:pic>
      <p:pic>
        <p:nvPicPr>
          <p:cNvPr id="249" name="Imagen 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EDA3654-1D88-473C-BF6D-EA7E7F2D656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8847" y="1342968"/>
            <a:ext cx="737543" cy="724873"/>
          </a:xfrm>
          <a:prstGeom prst="rect">
            <a:avLst/>
          </a:prstGeom>
        </p:spPr>
      </p:pic>
      <p:pic>
        <p:nvPicPr>
          <p:cNvPr id="250" name="Imagen 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BDB9C96-DA47-4CC9-ACC4-0849BD9F89E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95137" y="1318617"/>
            <a:ext cx="737543" cy="724873"/>
          </a:xfrm>
          <a:prstGeom prst="rect">
            <a:avLst/>
          </a:prstGeom>
        </p:spPr>
      </p:pic>
      <p:pic>
        <p:nvPicPr>
          <p:cNvPr id="251" name="Imagen 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9AA6F40-AD77-4D9A-9B7B-0E0692E6A07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52762" y="1293284"/>
            <a:ext cx="737543" cy="724873"/>
          </a:xfrm>
          <a:prstGeom prst="rect">
            <a:avLst/>
          </a:prstGeom>
        </p:spPr>
      </p:pic>
      <p:pic>
        <p:nvPicPr>
          <p:cNvPr id="252" name="Imagen 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6F9F25D-8E72-49F1-87D7-98CFDB3A4B3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23338" y="1294054"/>
            <a:ext cx="737543" cy="724873"/>
          </a:xfrm>
          <a:prstGeom prst="rect">
            <a:avLst/>
          </a:prstGeom>
        </p:spPr>
      </p:pic>
      <p:pic>
        <p:nvPicPr>
          <p:cNvPr id="253" name="Imagen 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F5DF76-C53A-48D6-AB24-EBA07680D6E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8236" y="1323638"/>
            <a:ext cx="737543" cy="724873"/>
          </a:xfrm>
          <a:prstGeom prst="rect">
            <a:avLst/>
          </a:prstGeom>
        </p:spPr>
      </p:pic>
      <p:pic>
        <p:nvPicPr>
          <p:cNvPr id="254" name="Imagen 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4E87053-DD74-49CA-8206-80459C02887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29444" y="1325348"/>
            <a:ext cx="737543" cy="724873"/>
          </a:xfrm>
          <a:prstGeom prst="rect">
            <a:avLst/>
          </a:prstGeom>
        </p:spPr>
      </p:pic>
      <p:pic>
        <p:nvPicPr>
          <p:cNvPr id="255" name="Imagen 1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1ECCFDA-ED50-48F3-844E-5FA018458BD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687172" y="1328683"/>
            <a:ext cx="737543" cy="724873"/>
          </a:xfrm>
          <a:prstGeom prst="rect">
            <a:avLst/>
          </a:prstGeom>
        </p:spPr>
      </p:pic>
      <p:pic>
        <p:nvPicPr>
          <p:cNvPr id="256" name="Imagen 1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3401935-767A-4DD0-B5FB-35315BF3AD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8523" y="1303079"/>
            <a:ext cx="737543" cy="724873"/>
          </a:xfrm>
          <a:prstGeom prst="rect">
            <a:avLst/>
          </a:prstGeom>
        </p:spPr>
      </p:pic>
      <p:pic>
        <p:nvPicPr>
          <p:cNvPr id="257" name="Imagen 1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7B89B81-334B-4964-864F-7B81F8E1FB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5301" y="1306256"/>
            <a:ext cx="737543" cy="724873"/>
          </a:xfrm>
          <a:prstGeom prst="rect">
            <a:avLst/>
          </a:prstGeom>
        </p:spPr>
      </p:pic>
      <p:pic>
        <p:nvPicPr>
          <p:cNvPr id="258" name="Imagen 1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82D6B47-9C8D-48A6-8461-925CCFAE6A4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2423" y="1309771"/>
            <a:ext cx="737543" cy="724873"/>
          </a:xfrm>
          <a:prstGeom prst="rect">
            <a:avLst/>
          </a:prstGeom>
        </p:spPr>
      </p:pic>
      <p:pic>
        <p:nvPicPr>
          <p:cNvPr id="259" name="Imagen 1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E069C21-4DE2-4730-86CC-8A735D83CA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9002" y="1312183"/>
            <a:ext cx="737543" cy="724873"/>
          </a:xfrm>
          <a:prstGeom prst="rect">
            <a:avLst/>
          </a:prstGeom>
        </p:spPr>
      </p:pic>
      <p:pic>
        <p:nvPicPr>
          <p:cNvPr id="260" name="Imagen 1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20B4B24-FF92-407A-8FF9-41CE15B9E9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0876" y="1330436"/>
            <a:ext cx="737543" cy="724873"/>
          </a:xfrm>
          <a:prstGeom prst="rect">
            <a:avLst/>
          </a:prstGeom>
        </p:spPr>
      </p:pic>
      <p:pic>
        <p:nvPicPr>
          <p:cNvPr id="261" name="Imagen 1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97CB3BE-EF6B-42C0-992F-BC466EB0580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0330" y="1985917"/>
            <a:ext cx="737543" cy="724873"/>
          </a:xfrm>
          <a:prstGeom prst="rect">
            <a:avLst/>
          </a:prstGeom>
        </p:spPr>
      </p:pic>
      <p:pic>
        <p:nvPicPr>
          <p:cNvPr id="262" name="Imagen 1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BA93EF2-C0C2-439D-BAC1-8AA710E2C0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3676" y="1934221"/>
            <a:ext cx="737543" cy="724873"/>
          </a:xfrm>
          <a:prstGeom prst="rect">
            <a:avLst/>
          </a:prstGeom>
        </p:spPr>
      </p:pic>
      <p:pic>
        <p:nvPicPr>
          <p:cNvPr id="263" name="Imagen 1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886214-1205-4B41-9BDE-A206C58F04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5491" y="1978320"/>
            <a:ext cx="737543" cy="724873"/>
          </a:xfrm>
          <a:prstGeom prst="rect">
            <a:avLst/>
          </a:prstGeom>
        </p:spPr>
      </p:pic>
      <p:pic>
        <p:nvPicPr>
          <p:cNvPr id="264" name="Imagen 1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CB262EE-DBEA-4BEB-84E0-7AD3D292CCB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3876" y="1994009"/>
            <a:ext cx="737543" cy="724873"/>
          </a:xfrm>
          <a:prstGeom prst="rect">
            <a:avLst/>
          </a:prstGeom>
        </p:spPr>
      </p:pic>
      <p:pic>
        <p:nvPicPr>
          <p:cNvPr id="265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78DA7B3-3D7C-4D65-877D-DCA3EBB368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0166" y="1969658"/>
            <a:ext cx="737543" cy="724873"/>
          </a:xfrm>
          <a:prstGeom prst="rect">
            <a:avLst/>
          </a:prstGeom>
        </p:spPr>
      </p:pic>
      <p:pic>
        <p:nvPicPr>
          <p:cNvPr id="266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1BB6737-C426-4E84-AAAC-561115695CD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37791" y="1944325"/>
            <a:ext cx="737543" cy="724873"/>
          </a:xfrm>
          <a:prstGeom prst="rect">
            <a:avLst/>
          </a:prstGeom>
        </p:spPr>
      </p:pic>
      <p:pic>
        <p:nvPicPr>
          <p:cNvPr id="267" name="Imagen 2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B5BE786-28E2-4FF9-B6A4-958E4A771DC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08367" y="1945095"/>
            <a:ext cx="737543" cy="724873"/>
          </a:xfrm>
          <a:prstGeom prst="rect">
            <a:avLst/>
          </a:prstGeom>
        </p:spPr>
      </p:pic>
      <p:pic>
        <p:nvPicPr>
          <p:cNvPr id="268" name="Imagen 2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A84B5BC-1F99-4811-971A-2B3D203AE7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9031" y="1974679"/>
            <a:ext cx="737543" cy="724873"/>
          </a:xfrm>
          <a:prstGeom prst="rect">
            <a:avLst/>
          </a:prstGeom>
        </p:spPr>
      </p:pic>
      <p:pic>
        <p:nvPicPr>
          <p:cNvPr id="269" name="Imagen 2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9761243-3E36-4788-9F11-71613576C7B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0239" y="1976389"/>
            <a:ext cx="737543" cy="724873"/>
          </a:xfrm>
          <a:prstGeom prst="rect">
            <a:avLst/>
          </a:prstGeom>
        </p:spPr>
      </p:pic>
      <p:pic>
        <p:nvPicPr>
          <p:cNvPr id="270" name="Imagen 2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A16ECBE-FF3F-40A5-A09E-472F23FF31B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3733" y="1963958"/>
            <a:ext cx="737543" cy="724873"/>
          </a:xfrm>
          <a:prstGeom prst="rect">
            <a:avLst/>
          </a:prstGeom>
        </p:spPr>
      </p:pic>
      <p:pic>
        <p:nvPicPr>
          <p:cNvPr id="271" name="Imagen 2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E1E0410-76B0-44E4-8577-BA0F838771C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6804" y="1940868"/>
            <a:ext cx="737543" cy="724873"/>
          </a:xfrm>
          <a:prstGeom prst="rect">
            <a:avLst/>
          </a:prstGeom>
        </p:spPr>
      </p:pic>
      <p:pic>
        <p:nvPicPr>
          <p:cNvPr id="272" name="Imagen 2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9EC6BA6-26E9-4B41-B132-548086C930A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3777" y="1957297"/>
            <a:ext cx="737543" cy="724873"/>
          </a:xfrm>
          <a:prstGeom prst="rect">
            <a:avLst/>
          </a:prstGeom>
        </p:spPr>
      </p:pic>
      <p:pic>
        <p:nvPicPr>
          <p:cNvPr id="273" name="Imagen 2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7E759E9-F32F-4629-ABA7-8E035EC2D78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3218" y="1960812"/>
            <a:ext cx="737543" cy="724873"/>
          </a:xfrm>
          <a:prstGeom prst="rect">
            <a:avLst/>
          </a:prstGeom>
        </p:spPr>
      </p:pic>
      <p:pic>
        <p:nvPicPr>
          <p:cNvPr id="274" name="Imagen 2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15055B5-2E2B-4355-873D-29A4F76CB5C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4031" y="1947458"/>
            <a:ext cx="737543" cy="724873"/>
          </a:xfrm>
          <a:prstGeom prst="rect">
            <a:avLst/>
          </a:prstGeom>
        </p:spPr>
      </p:pic>
      <p:pic>
        <p:nvPicPr>
          <p:cNvPr id="275" name="Imagen 3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52854D4-A090-493B-B45E-4B2E204004C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99553" y="1981477"/>
            <a:ext cx="737543" cy="724873"/>
          </a:xfrm>
          <a:prstGeom prst="rect">
            <a:avLst/>
          </a:prstGeom>
        </p:spPr>
      </p:pic>
      <p:pic>
        <p:nvPicPr>
          <p:cNvPr id="229" name="Imagen 3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118AE21-A219-499F-8C9D-2BB04875F7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6958" y="2575637"/>
            <a:ext cx="737543" cy="724873"/>
          </a:xfrm>
          <a:prstGeom prst="rect">
            <a:avLst/>
          </a:prstGeom>
        </p:spPr>
      </p:pic>
      <p:pic>
        <p:nvPicPr>
          <p:cNvPr id="230" name="Imagen 3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C0C7E1D-8144-4B1D-807F-250231F65B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0304" y="2523941"/>
            <a:ext cx="737543" cy="724873"/>
          </a:xfrm>
          <a:prstGeom prst="rect">
            <a:avLst/>
          </a:prstGeom>
        </p:spPr>
      </p:pic>
      <p:pic>
        <p:nvPicPr>
          <p:cNvPr id="231" name="Imagen 3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3EE6A5E-C63F-461B-B0B5-790A89B47C6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2119" y="2568040"/>
            <a:ext cx="737543" cy="724873"/>
          </a:xfrm>
          <a:prstGeom prst="rect">
            <a:avLst/>
          </a:prstGeom>
        </p:spPr>
      </p:pic>
      <p:pic>
        <p:nvPicPr>
          <p:cNvPr id="232" name="Imagen 3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E4F5326-5C1B-4D74-8DC6-CFA52800355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0504" y="2583729"/>
            <a:ext cx="737543" cy="724873"/>
          </a:xfrm>
          <a:prstGeom prst="rect">
            <a:avLst/>
          </a:prstGeom>
        </p:spPr>
      </p:pic>
      <p:pic>
        <p:nvPicPr>
          <p:cNvPr id="233" name="Imagen 3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51042DF-AEC3-4D8A-9759-E8FE61A5E3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6794" y="2559378"/>
            <a:ext cx="737543" cy="724873"/>
          </a:xfrm>
          <a:prstGeom prst="rect">
            <a:avLst/>
          </a:prstGeom>
        </p:spPr>
      </p:pic>
      <p:pic>
        <p:nvPicPr>
          <p:cNvPr id="234" name="Imagen 3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19537B6-862B-4920-A6B0-7670D256440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4419" y="2534045"/>
            <a:ext cx="737543" cy="724873"/>
          </a:xfrm>
          <a:prstGeom prst="rect">
            <a:avLst/>
          </a:prstGeom>
        </p:spPr>
      </p:pic>
      <p:pic>
        <p:nvPicPr>
          <p:cNvPr id="235" name="Imagen 3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A185405-7DA6-43E7-B0C0-749211B0ED8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4995" y="2534815"/>
            <a:ext cx="737543" cy="724873"/>
          </a:xfrm>
          <a:prstGeom prst="rect">
            <a:avLst/>
          </a:prstGeom>
        </p:spPr>
      </p:pic>
      <p:pic>
        <p:nvPicPr>
          <p:cNvPr id="236" name="Imagen 3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0F602CC-3DA7-4C99-8D07-9DE96592D77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5659" y="2564399"/>
            <a:ext cx="737543" cy="724873"/>
          </a:xfrm>
          <a:prstGeom prst="rect">
            <a:avLst/>
          </a:prstGeom>
        </p:spPr>
      </p:pic>
      <p:pic>
        <p:nvPicPr>
          <p:cNvPr id="237" name="Imagen 3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2D20E80-9827-44A8-A541-69798A44AF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6867" y="2566109"/>
            <a:ext cx="737543" cy="724873"/>
          </a:xfrm>
          <a:prstGeom prst="rect">
            <a:avLst/>
          </a:prstGeom>
        </p:spPr>
      </p:pic>
      <p:pic>
        <p:nvPicPr>
          <p:cNvPr id="238" name="Imagen 4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9722621-8709-4A79-B6BD-AB299A2E5CC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0361" y="2553678"/>
            <a:ext cx="737543" cy="724873"/>
          </a:xfrm>
          <a:prstGeom prst="rect">
            <a:avLst/>
          </a:prstGeom>
        </p:spPr>
      </p:pic>
      <p:pic>
        <p:nvPicPr>
          <p:cNvPr id="239" name="Imagen 4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ABEFF96-DBA2-4F34-BCEA-751CCE7DCC8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3432" y="2530588"/>
            <a:ext cx="737543" cy="724873"/>
          </a:xfrm>
          <a:prstGeom prst="rect">
            <a:avLst/>
          </a:prstGeom>
        </p:spPr>
      </p:pic>
      <p:pic>
        <p:nvPicPr>
          <p:cNvPr id="240" name="Imagen 4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6AD8FCA-FC55-47F5-AC39-D4B8C69B77C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6958" y="2547017"/>
            <a:ext cx="737543" cy="724873"/>
          </a:xfrm>
          <a:prstGeom prst="rect">
            <a:avLst/>
          </a:prstGeom>
        </p:spPr>
      </p:pic>
      <p:pic>
        <p:nvPicPr>
          <p:cNvPr id="241" name="Imagen 4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295C3AA-2FFC-4020-B9BD-42D97DAE00E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9846" y="2550532"/>
            <a:ext cx="737543" cy="724873"/>
          </a:xfrm>
          <a:prstGeom prst="rect">
            <a:avLst/>
          </a:prstGeom>
        </p:spPr>
      </p:pic>
      <p:pic>
        <p:nvPicPr>
          <p:cNvPr id="242" name="Imagen 4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7A0651B-314D-4CB2-8144-BEBF90ED283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0659" y="2537178"/>
            <a:ext cx="737543" cy="724873"/>
          </a:xfrm>
          <a:prstGeom prst="rect">
            <a:avLst/>
          </a:prstGeom>
        </p:spPr>
      </p:pic>
      <p:pic>
        <p:nvPicPr>
          <p:cNvPr id="243" name="Imagen 4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BD0D8FD-88D3-4267-A82F-6C6F8B01DB8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81" y="2571197"/>
            <a:ext cx="737543" cy="724873"/>
          </a:xfrm>
          <a:prstGeom prst="rect">
            <a:avLst/>
          </a:prstGeom>
        </p:spPr>
      </p:pic>
      <p:pic>
        <p:nvPicPr>
          <p:cNvPr id="244" name="Imagen 4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58AC4E1-632F-4B5F-87FD-B56881C36CE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9846" y="3153333"/>
            <a:ext cx="737543" cy="724873"/>
          </a:xfrm>
          <a:prstGeom prst="rect">
            <a:avLst/>
          </a:prstGeom>
        </p:spPr>
      </p:pic>
      <p:pic>
        <p:nvPicPr>
          <p:cNvPr id="245" name="Imagen 4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5746FC8-9E9C-48D6-96E9-C4E6F760521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3192" y="3101637"/>
            <a:ext cx="737543" cy="724873"/>
          </a:xfrm>
          <a:prstGeom prst="rect">
            <a:avLst/>
          </a:prstGeom>
        </p:spPr>
      </p:pic>
      <p:pic>
        <p:nvPicPr>
          <p:cNvPr id="246" name="Imagen 4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C62926-BBD3-41E1-9500-65BCC84E5E0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5007" y="3145736"/>
            <a:ext cx="737543" cy="724873"/>
          </a:xfrm>
          <a:prstGeom prst="rect">
            <a:avLst/>
          </a:prstGeom>
        </p:spPr>
      </p:pic>
      <p:pic>
        <p:nvPicPr>
          <p:cNvPr id="276" name="Imagen 4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A828E8-8533-42BC-9B72-71BEA087982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3392" y="3161425"/>
            <a:ext cx="737543" cy="724873"/>
          </a:xfrm>
          <a:prstGeom prst="rect">
            <a:avLst/>
          </a:prstGeom>
        </p:spPr>
      </p:pic>
      <p:pic>
        <p:nvPicPr>
          <p:cNvPr id="277" name="Imagen 5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C2859E1-B7BE-4207-8503-F3199A7621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9682" y="3137074"/>
            <a:ext cx="737543" cy="724873"/>
          </a:xfrm>
          <a:prstGeom prst="rect">
            <a:avLst/>
          </a:prstGeom>
        </p:spPr>
      </p:pic>
      <p:pic>
        <p:nvPicPr>
          <p:cNvPr id="278" name="Imagen 5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4F71767-6A39-4C93-B3C5-3275BEFCD44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7307" y="3111741"/>
            <a:ext cx="737543" cy="724873"/>
          </a:xfrm>
          <a:prstGeom prst="rect">
            <a:avLst/>
          </a:prstGeom>
        </p:spPr>
      </p:pic>
      <p:pic>
        <p:nvPicPr>
          <p:cNvPr id="279" name="Imagen 5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7AEA4D8-8BE3-48A8-8B14-CA621CC11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7883" y="3112511"/>
            <a:ext cx="737543" cy="724873"/>
          </a:xfrm>
          <a:prstGeom prst="rect">
            <a:avLst/>
          </a:prstGeom>
        </p:spPr>
      </p:pic>
      <p:pic>
        <p:nvPicPr>
          <p:cNvPr id="280" name="Imagen 5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2B7C2FC-B732-4BA1-B989-1724E807752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8547" y="3142095"/>
            <a:ext cx="737543" cy="724873"/>
          </a:xfrm>
          <a:prstGeom prst="rect">
            <a:avLst/>
          </a:prstGeom>
        </p:spPr>
      </p:pic>
      <p:pic>
        <p:nvPicPr>
          <p:cNvPr id="281" name="Imagen 5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9A85072-6BB9-4C64-918A-66883CDEEEA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9755" y="3143805"/>
            <a:ext cx="737543" cy="724873"/>
          </a:xfrm>
          <a:prstGeom prst="rect">
            <a:avLst/>
          </a:prstGeom>
        </p:spPr>
      </p:pic>
      <p:pic>
        <p:nvPicPr>
          <p:cNvPr id="282" name="Imagen 5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1787824-48DB-4991-94EA-5C30844D918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3249" y="3131374"/>
            <a:ext cx="737543" cy="724873"/>
          </a:xfrm>
          <a:prstGeom prst="rect">
            <a:avLst/>
          </a:prstGeom>
        </p:spPr>
      </p:pic>
      <p:pic>
        <p:nvPicPr>
          <p:cNvPr id="283" name="Imagen 5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9DA59D9-9960-4783-A2B7-AFA5F77DED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6320" y="3108284"/>
            <a:ext cx="737543" cy="724873"/>
          </a:xfrm>
          <a:prstGeom prst="rect">
            <a:avLst/>
          </a:prstGeom>
        </p:spPr>
      </p:pic>
      <p:pic>
        <p:nvPicPr>
          <p:cNvPr id="284" name="Imagen 5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CE7CEB4-2BA8-47C9-A038-B5ACA0F9B4B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9846" y="3124713"/>
            <a:ext cx="737543" cy="724873"/>
          </a:xfrm>
          <a:prstGeom prst="rect">
            <a:avLst/>
          </a:prstGeom>
        </p:spPr>
      </p:pic>
      <p:pic>
        <p:nvPicPr>
          <p:cNvPr id="285" name="Imagen 5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A007358-BF67-4858-9863-00462883AF2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92734" y="3128228"/>
            <a:ext cx="737543" cy="724873"/>
          </a:xfrm>
          <a:prstGeom prst="rect">
            <a:avLst/>
          </a:prstGeom>
        </p:spPr>
      </p:pic>
      <p:pic>
        <p:nvPicPr>
          <p:cNvPr id="286" name="Imagen 5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23B8499-D87C-4DA3-9B40-3695DFDEFAB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3547" y="3114874"/>
            <a:ext cx="737543" cy="724873"/>
          </a:xfrm>
          <a:prstGeom prst="rect">
            <a:avLst/>
          </a:prstGeom>
        </p:spPr>
      </p:pic>
      <p:pic>
        <p:nvPicPr>
          <p:cNvPr id="287" name="Imagen 6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E4762A-D7D1-41FD-BBF6-2EF9FE458E4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95421" y="3148893"/>
            <a:ext cx="737543" cy="724873"/>
          </a:xfrm>
          <a:prstGeom prst="rect">
            <a:avLst/>
          </a:prstGeom>
        </p:spPr>
      </p:pic>
      <p:pic>
        <p:nvPicPr>
          <p:cNvPr id="303" name="Imagen 6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8DE1033-A889-40CC-A35A-0762358700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9572" y="3803584"/>
            <a:ext cx="737543" cy="724873"/>
          </a:xfrm>
          <a:prstGeom prst="rect">
            <a:avLst/>
          </a:prstGeom>
        </p:spPr>
      </p:pic>
      <p:pic>
        <p:nvPicPr>
          <p:cNvPr id="289" name="Imagen 6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733058A-F00A-4827-A1A4-1D83C7D7C98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2432" y="3743797"/>
            <a:ext cx="737543" cy="724873"/>
          </a:xfrm>
          <a:prstGeom prst="rect">
            <a:avLst/>
          </a:prstGeom>
        </p:spPr>
      </p:pic>
      <p:pic>
        <p:nvPicPr>
          <p:cNvPr id="290" name="Imagen 6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BEF85ED-1246-4437-BB34-9D7B3D9A11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4247" y="3787896"/>
            <a:ext cx="737543" cy="724873"/>
          </a:xfrm>
          <a:prstGeom prst="rect">
            <a:avLst/>
          </a:prstGeom>
        </p:spPr>
      </p:pic>
      <p:pic>
        <p:nvPicPr>
          <p:cNvPr id="291" name="Imagen 6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AAB0209-A490-4DB3-A640-3C8F7E9AC6C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2632" y="3803585"/>
            <a:ext cx="737543" cy="724873"/>
          </a:xfrm>
          <a:prstGeom prst="rect">
            <a:avLst/>
          </a:prstGeom>
        </p:spPr>
      </p:pic>
      <p:pic>
        <p:nvPicPr>
          <p:cNvPr id="292" name="Imagen 6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7427EC2-A2BC-4906-9969-C6FF44E80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78922" y="3779234"/>
            <a:ext cx="737543" cy="724873"/>
          </a:xfrm>
          <a:prstGeom prst="rect">
            <a:avLst/>
          </a:prstGeom>
        </p:spPr>
      </p:pic>
      <p:pic>
        <p:nvPicPr>
          <p:cNvPr id="293" name="Imagen 6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7B0CE87-C8BE-40BE-978C-1A693CB13AB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36547" y="3753901"/>
            <a:ext cx="737543" cy="724873"/>
          </a:xfrm>
          <a:prstGeom prst="rect">
            <a:avLst/>
          </a:prstGeom>
        </p:spPr>
      </p:pic>
      <p:pic>
        <p:nvPicPr>
          <p:cNvPr id="294" name="Imagen 6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FFE915A-5680-444C-8950-98FCD28C27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07123" y="3754671"/>
            <a:ext cx="737543" cy="724873"/>
          </a:xfrm>
          <a:prstGeom prst="rect">
            <a:avLst/>
          </a:prstGeom>
        </p:spPr>
      </p:pic>
      <p:pic>
        <p:nvPicPr>
          <p:cNvPr id="295" name="Imagen 6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43980F5-D01F-4B7E-A6AF-BB47A732849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7787" y="3784255"/>
            <a:ext cx="737543" cy="724873"/>
          </a:xfrm>
          <a:prstGeom prst="rect">
            <a:avLst/>
          </a:prstGeom>
        </p:spPr>
      </p:pic>
      <p:pic>
        <p:nvPicPr>
          <p:cNvPr id="296" name="Imagen 6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10B6932-6B39-4434-8F8D-ED531BDBEFC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28995" y="3785965"/>
            <a:ext cx="737543" cy="724873"/>
          </a:xfrm>
          <a:prstGeom prst="rect">
            <a:avLst/>
          </a:prstGeom>
        </p:spPr>
      </p:pic>
      <p:pic>
        <p:nvPicPr>
          <p:cNvPr id="297" name="Imagen 7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2E05134-092E-421C-8C76-9275DA1537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2489" y="3773534"/>
            <a:ext cx="737543" cy="724873"/>
          </a:xfrm>
          <a:prstGeom prst="rect">
            <a:avLst/>
          </a:prstGeom>
        </p:spPr>
      </p:pic>
      <p:pic>
        <p:nvPicPr>
          <p:cNvPr id="298" name="Imagen 7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2A2D46-6A20-4519-A933-3CE3C878E8B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5560" y="3750444"/>
            <a:ext cx="737543" cy="724873"/>
          </a:xfrm>
          <a:prstGeom prst="rect">
            <a:avLst/>
          </a:prstGeom>
        </p:spPr>
      </p:pic>
      <p:pic>
        <p:nvPicPr>
          <p:cNvPr id="299" name="Imagen 7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2FE97D-BED9-409C-B3C0-C19A4D484B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999086" y="3766873"/>
            <a:ext cx="737543" cy="724873"/>
          </a:xfrm>
          <a:prstGeom prst="rect">
            <a:avLst/>
          </a:prstGeom>
        </p:spPr>
      </p:pic>
      <p:pic>
        <p:nvPicPr>
          <p:cNvPr id="300" name="Imagen 7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C46F8B0-0ED7-41C0-8D20-C65A7119FF6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1974" y="3770388"/>
            <a:ext cx="737543" cy="724873"/>
          </a:xfrm>
          <a:prstGeom prst="rect">
            <a:avLst/>
          </a:prstGeom>
        </p:spPr>
      </p:pic>
      <p:pic>
        <p:nvPicPr>
          <p:cNvPr id="301" name="Imagen 7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FE05BFF-37DB-47CF-B771-E59E3544C71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2787" y="3757034"/>
            <a:ext cx="737543" cy="724873"/>
          </a:xfrm>
          <a:prstGeom prst="rect">
            <a:avLst/>
          </a:prstGeom>
        </p:spPr>
      </p:pic>
      <p:pic>
        <p:nvPicPr>
          <p:cNvPr id="302" name="Imagen 7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F347903-5C19-40FE-B5C0-3E16CD12BD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84661" y="3791053"/>
            <a:ext cx="737543" cy="724873"/>
          </a:xfrm>
          <a:prstGeom prst="rect">
            <a:avLst/>
          </a:prstGeom>
        </p:spPr>
      </p:pic>
      <p:pic>
        <p:nvPicPr>
          <p:cNvPr id="304" name="Imagen 7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D67A298-D49B-4B6A-86A3-E12D8D5C545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4566" y="4427892"/>
            <a:ext cx="737543" cy="724873"/>
          </a:xfrm>
          <a:prstGeom prst="rect">
            <a:avLst/>
          </a:prstGeom>
        </p:spPr>
      </p:pic>
      <p:pic>
        <p:nvPicPr>
          <p:cNvPr id="305" name="Imagen 7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C5BBBE2-CDEB-4862-94DD-1FF0B0771DD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3192" y="4368105"/>
            <a:ext cx="737543" cy="724873"/>
          </a:xfrm>
          <a:prstGeom prst="rect">
            <a:avLst/>
          </a:prstGeom>
        </p:spPr>
      </p:pic>
      <p:pic>
        <p:nvPicPr>
          <p:cNvPr id="306" name="Imagen 7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8EFCCB-7336-476D-A9E1-79C127EE8BD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5007" y="4412204"/>
            <a:ext cx="737543" cy="724873"/>
          </a:xfrm>
          <a:prstGeom prst="rect">
            <a:avLst/>
          </a:prstGeom>
        </p:spPr>
      </p:pic>
      <p:pic>
        <p:nvPicPr>
          <p:cNvPr id="307" name="Imagen 7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5698CBF-E42B-40C9-B0E5-F32454CD63A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3392" y="4427893"/>
            <a:ext cx="737543" cy="724873"/>
          </a:xfrm>
          <a:prstGeom prst="rect">
            <a:avLst/>
          </a:prstGeom>
        </p:spPr>
      </p:pic>
      <p:pic>
        <p:nvPicPr>
          <p:cNvPr id="308" name="Imagen 8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33BECDC-DBB1-4891-ACD8-71F8896C21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9682" y="4403542"/>
            <a:ext cx="737543" cy="724873"/>
          </a:xfrm>
          <a:prstGeom prst="rect">
            <a:avLst/>
          </a:prstGeom>
        </p:spPr>
      </p:pic>
      <p:pic>
        <p:nvPicPr>
          <p:cNvPr id="309" name="Imagen 8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DE8E92B-F135-4B0B-B7A3-9504728A4C1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7307" y="4378209"/>
            <a:ext cx="737543" cy="724873"/>
          </a:xfrm>
          <a:prstGeom prst="rect">
            <a:avLst/>
          </a:prstGeom>
        </p:spPr>
      </p:pic>
      <p:pic>
        <p:nvPicPr>
          <p:cNvPr id="310" name="Imagen 8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F19A72D-C704-4C60-946C-DB6E4BBE909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7883" y="4378979"/>
            <a:ext cx="737543" cy="724873"/>
          </a:xfrm>
          <a:prstGeom prst="rect">
            <a:avLst/>
          </a:prstGeom>
        </p:spPr>
      </p:pic>
      <p:pic>
        <p:nvPicPr>
          <p:cNvPr id="311" name="Imagen 8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7DC294-BC0F-4B03-A51A-D51B2FD44B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8547" y="4408563"/>
            <a:ext cx="737543" cy="724873"/>
          </a:xfrm>
          <a:prstGeom prst="rect">
            <a:avLst/>
          </a:prstGeom>
        </p:spPr>
      </p:pic>
      <p:pic>
        <p:nvPicPr>
          <p:cNvPr id="312" name="Imagen 8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4A94DB5-3891-4972-AE78-DA69CD9A414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9755" y="4410273"/>
            <a:ext cx="737543" cy="724873"/>
          </a:xfrm>
          <a:prstGeom prst="rect">
            <a:avLst/>
          </a:prstGeom>
        </p:spPr>
      </p:pic>
      <p:pic>
        <p:nvPicPr>
          <p:cNvPr id="313" name="Imagen 8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12C729-A6E1-4482-9208-E7E72DB7FE2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3249" y="4397842"/>
            <a:ext cx="737543" cy="724873"/>
          </a:xfrm>
          <a:prstGeom prst="rect">
            <a:avLst/>
          </a:prstGeom>
        </p:spPr>
      </p:pic>
      <p:pic>
        <p:nvPicPr>
          <p:cNvPr id="314" name="Imagen 8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5D93221-748A-4878-8FD5-675AABDBE50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6320" y="4390518"/>
            <a:ext cx="737543" cy="724873"/>
          </a:xfrm>
          <a:prstGeom prst="rect">
            <a:avLst/>
          </a:prstGeom>
        </p:spPr>
      </p:pic>
      <p:pic>
        <p:nvPicPr>
          <p:cNvPr id="315" name="Imagen 8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F5DA66F-7430-437E-80CD-89F85EDF992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9846" y="4391181"/>
            <a:ext cx="737543" cy="724873"/>
          </a:xfrm>
          <a:prstGeom prst="rect">
            <a:avLst/>
          </a:prstGeom>
        </p:spPr>
      </p:pic>
      <p:pic>
        <p:nvPicPr>
          <p:cNvPr id="316" name="Imagen 8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B3361E-E324-4E82-AE92-DA7F1014A0B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92734" y="4394696"/>
            <a:ext cx="737543" cy="724873"/>
          </a:xfrm>
          <a:prstGeom prst="rect">
            <a:avLst/>
          </a:prstGeom>
        </p:spPr>
      </p:pic>
      <p:pic>
        <p:nvPicPr>
          <p:cNvPr id="317" name="Imagen 8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5B4D9E2-2066-4B7D-BC5C-56466019E75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3547" y="4381342"/>
            <a:ext cx="737543" cy="724873"/>
          </a:xfrm>
          <a:prstGeom prst="rect">
            <a:avLst/>
          </a:prstGeom>
        </p:spPr>
      </p:pic>
      <p:pic>
        <p:nvPicPr>
          <p:cNvPr id="318" name="Imagen 9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770B5F3-2E7C-4E1F-87A6-09B7A391246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11187" y="4431127"/>
            <a:ext cx="737543" cy="724873"/>
          </a:xfrm>
          <a:prstGeom prst="rect">
            <a:avLst/>
          </a:prstGeom>
        </p:spPr>
      </p:pic>
      <p:pic>
        <p:nvPicPr>
          <p:cNvPr id="319" name="Imagen 9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4023D13-E50F-43D1-8E15-843717689A0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5015300"/>
            <a:ext cx="737543" cy="724873"/>
          </a:xfrm>
          <a:prstGeom prst="rect">
            <a:avLst/>
          </a:prstGeom>
        </p:spPr>
      </p:pic>
      <p:pic>
        <p:nvPicPr>
          <p:cNvPr id="320" name="Imagen 9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6FD47D3-72DC-4BAF-BB4A-F1F257018BA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8161" y="4969581"/>
            <a:ext cx="737543" cy="724873"/>
          </a:xfrm>
          <a:prstGeom prst="rect">
            <a:avLst/>
          </a:prstGeom>
        </p:spPr>
      </p:pic>
      <p:pic>
        <p:nvPicPr>
          <p:cNvPr id="321" name="Imagen 9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5021C8B-43D5-4CEB-BFF8-45EB3C1B104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9976" y="4999612"/>
            <a:ext cx="737543" cy="724873"/>
          </a:xfrm>
          <a:prstGeom prst="rect">
            <a:avLst/>
          </a:prstGeom>
        </p:spPr>
      </p:pic>
      <p:pic>
        <p:nvPicPr>
          <p:cNvPr id="322" name="Imagen 9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6FD277E-02F8-45EC-99F9-1946A0DB5B5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8361" y="5015301"/>
            <a:ext cx="737543" cy="724873"/>
          </a:xfrm>
          <a:prstGeom prst="rect">
            <a:avLst/>
          </a:prstGeom>
        </p:spPr>
      </p:pic>
      <p:pic>
        <p:nvPicPr>
          <p:cNvPr id="323" name="Imagen 9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E914BF0-CD2F-42DE-8EEA-AB876A5A40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4651" y="5005018"/>
            <a:ext cx="737543" cy="724873"/>
          </a:xfrm>
          <a:prstGeom prst="rect">
            <a:avLst/>
          </a:prstGeom>
        </p:spPr>
      </p:pic>
      <p:pic>
        <p:nvPicPr>
          <p:cNvPr id="324" name="Imagen 9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53AAB30-A4B0-4FDA-A21D-D6ECAFCE0FB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2276" y="4978869"/>
            <a:ext cx="737543" cy="724873"/>
          </a:xfrm>
          <a:prstGeom prst="rect">
            <a:avLst/>
          </a:prstGeom>
        </p:spPr>
      </p:pic>
      <p:pic>
        <p:nvPicPr>
          <p:cNvPr id="325" name="Imagen 9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C552D97-A63D-433F-BFB4-FB36254897E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2852" y="4966387"/>
            <a:ext cx="737543" cy="724873"/>
          </a:xfrm>
          <a:prstGeom prst="rect">
            <a:avLst/>
          </a:prstGeom>
        </p:spPr>
      </p:pic>
      <p:pic>
        <p:nvPicPr>
          <p:cNvPr id="326" name="Imagen 9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3C08C53-6414-4700-9CAA-661EC0068C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3516" y="4995971"/>
            <a:ext cx="737543" cy="724873"/>
          </a:xfrm>
          <a:prstGeom prst="rect">
            <a:avLst/>
          </a:prstGeom>
        </p:spPr>
      </p:pic>
      <p:pic>
        <p:nvPicPr>
          <p:cNvPr id="327" name="Imagen 9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829C424-B0DA-449E-9413-99C63152988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4724" y="4997681"/>
            <a:ext cx="737543" cy="724873"/>
          </a:xfrm>
          <a:prstGeom prst="rect">
            <a:avLst/>
          </a:prstGeom>
        </p:spPr>
      </p:pic>
      <p:pic>
        <p:nvPicPr>
          <p:cNvPr id="328" name="Imagen 10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8527FB9-6F8B-4BDD-938A-B68AA2D4603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692452" y="5001016"/>
            <a:ext cx="737543" cy="724873"/>
          </a:xfrm>
          <a:prstGeom prst="rect">
            <a:avLst/>
          </a:prstGeom>
        </p:spPr>
      </p:pic>
      <p:pic>
        <p:nvPicPr>
          <p:cNvPr id="329" name="Imagen 10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23021F7-5411-4984-AE48-CF26FAB10B0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1289" y="4991994"/>
            <a:ext cx="737543" cy="724873"/>
          </a:xfrm>
          <a:prstGeom prst="rect">
            <a:avLst/>
          </a:prstGeom>
        </p:spPr>
      </p:pic>
      <p:pic>
        <p:nvPicPr>
          <p:cNvPr id="330" name="Imagen 10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36D7E15-81D2-4BC1-9592-0080CE86E05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4815" y="4991841"/>
            <a:ext cx="737543" cy="724873"/>
          </a:xfrm>
          <a:prstGeom prst="rect">
            <a:avLst/>
          </a:prstGeom>
        </p:spPr>
      </p:pic>
      <p:pic>
        <p:nvPicPr>
          <p:cNvPr id="331" name="Imagen 10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38AE142-14F5-4082-B0A9-13D85A110B6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7703" y="4982104"/>
            <a:ext cx="737543" cy="724873"/>
          </a:xfrm>
          <a:prstGeom prst="rect">
            <a:avLst/>
          </a:prstGeom>
        </p:spPr>
      </p:pic>
      <p:pic>
        <p:nvPicPr>
          <p:cNvPr id="332" name="Imagen 10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940E390-25FF-434E-8696-E1355FE7FCF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42750" y="4984516"/>
            <a:ext cx="737543" cy="724873"/>
          </a:xfrm>
          <a:prstGeom prst="rect">
            <a:avLst/>
          </a:prstGeom>
        </p:spPr>
      </p:pic>
      <p:pic>
        <p:nvPicPr>
          <p:cNvPr id="333" name="Imagen 10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1A2D20C-741C-441F-8C6E-C438E51E8C8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56" y="5018535"/>
            <a:ext cx="737543" cy="724873"/>
          </a:xfrm>
          <a:prstGeom prst="rect">
            <a:avLst/>
          </a:prstGeom>
        </p:spPr>
      </p:pic>
      <p:pic>
        <p:nvPicPr>
          <p:cNvPr id="334" name="Imagen 10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27C34FF-BB97-4F2D-971A-10AAD9BD79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5668506"/>
            <a:ext cx="737543" cy="724873"/>
          </a:xfrm>
          <a:prstGeom prst="rect">
            <a:avLst/>
          </a:prstGeom>
        </p:spPr>
      </p:pic>
      <p:pic>
        <p:nvPicPr>
          <p:cNvPr id="335" name="Imagen 10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9F5AE74-FBD4-4EBF-80DC-EC6B3995376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8161" y="5624485"/>
            <a:ext cx="737543" cy="724873"/>
          </a:xfrm>
          <a:prstGeom prst="rect">
            <a:avLst/>
          </a:prstGeom>
        </p:spPr>
      </p:pic>
      <p:pic>
        <p:nvPicPr>
          <p:cNvPr id="336" name="Imagen 10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2DA3610-52C8-4074-A48F-9B7CBC2C9F4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9976" y="5668584"/>
            <a:ext cx="737543" cy="724873"/>
          </a:xfrm>
          <a:prstGeom prst="rect">
            <a:avLst/>
          </a:prstGeom>
        </p:spPr>
      </p:pic>
      <p:pic>
        <p:nvPicPr>
          <p:cNvPr id="337" name="Imagen 10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518C8AD-48F4-4D0F-A38E-57CF1CD511F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8361" y="5684273"/>
            <a:ext cx="737543" cy="724873"/>
          </a:xfrm>
          <a:prstGeom prst="rect">
            <a:avLst/>
          </a:prstGeom>
        </p:spPr>
      </p:pic>
      <p:pic>
        <p:nvPicPr>
          <p:cNvPr id="338" name="Imagen 11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1E7B76-387B-4782-AD78-937F493E354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4651" y="5659922"/>
            <a:ext cx="737543" cy="724873"/>
          </a:xfrm>
          <a:prstGeom prst="rect">
            <a:avLst/>
          </a:prstGeom>
        </p:spPr>
      </p:pic>
      <p:pic>
        <p:nvPicPr>
          <p:cNvPr id="339" name="Imagen 11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9C2E7D2-7B32-4DA8-A9D6-3FCAB7CFEA5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2276" y="5634589"/>
            <a:ext cx="737543" cy="724873"/>
          </a:xfrm>
          <a:prstGeom prst="rect">
            <a:avLst/>
          </a:prstGeom>
        </p:spPr>
      </p:pic>
      <p:pic>
        <p:nvPicPr>
          <p:cNvPr id="340" name="Imagen 11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FFB11AD-F8E6-443C-BBC9-DC2FC598704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2852" y="5635359"/>
            <a:ext cx="737543" cy="724873"/>
          </a:xfrm>
          <a:prstGeom prst="rect">
            <a:avLst/>
          </a:prstGeom>
        </p:spPr>
      </p:pic>
      <p:pic>
        <p:nvPicPr>
          <p:cNvPr id="341" name="Imagen 11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3F8E8ED-82F2-43D9-88C5-7D18B9B46E1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3516" y="5664943"/>
            <a:ext cx="737543" cy="724873"/>
          </a:xfrm>
          <a:prstGeom prst="rect">
            <a:avLst/>
          </a:prstGeom>
        </p:spPr>
      </p:pic>
      <p:pic>
        <p:nvPicPr>
          <p:cNvPr id="342" name="Imagen 11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897F596-5525-40F6-BBCF-FAD5C92D217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4724" y="5666653"/>
            <a:ext cx="737543" cy="724873"/>
          </a:xfrm>
          <a:prstGeom prst="rect">
            <a:avLst/>
          </a:prstGeom>
        </p:spPr>
      </p:pic>
      <p:pic>
        <p:nvPicPr>
          <p:cNvPr id="343" name="Imagen 11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9D7CA0B-D266-465C-81D4-26B3C646C74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8218" y="5654222"/>
            <a:ext cx="737543" cy="724873"/>
          </a:xfrm>
          <a:prstGeom prst="rect">
            <a:avLst/>
          </a:prstGeom>
        </p:spPr>
      </p:pic>
      <p:pic>
        <p:nvPicPr>
          <p:cNvPr id="344" name="Imagen 11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B819BE8-C5E3-4F77-8BC8-A19C3B2FC3D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1289" y="5646898"/>
            <a:ext cx="737543" cy="724873"/>
          </a:xfrm>
          <a:prstGeom prst="rect">
            <a:avLst/>
          </a:prstGeom>
        </p:spPr>
      </p:pic>
      <p:pic>
        <p:nvPicPr>
          <p:cNvPr id="345" name="Imagen 11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D8971F0-6002-428A-9AD3-3A6880C4FBE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4815" y="5647561"/>
            <a:ext cx="737543" cy="724873"/>
          </a:xfrm>
          <a:prstGeom prst="rect">
            <a:avLst/>
          </a:prstGeom>
        </p:spPr>
      </p:pic>
      <p:pic>
        <p:nvPicPr>
          <p:cNvPr id="346" name="Imagen 11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E0B9349-CB18-4E06-8BFB-4D7C8C530AE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7703" y="5651076"/>
            <a:ext cx="737543" cy="724873"/>
          </a:xfrm>
          <a:prstGeom prst="rect">
            <a:avLst/>
          </a:prstGeom>
        </p:spPr>
      </p:pic>
      <p:pic>
        <p:nvPicPr>
          <p:cNvPr id="347" name="Imagen 11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5A88620-952C-4167-B11F-ED1661EBC04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8516" y="5637722"/>
            <a:ext cx="737543" cy="724873"/>
          </a:xfrm>
          <a:prstGeom prst="rect">
            <a:avLst/>
          </a:prstGeom>
        </p:spPr>
      </p:pic>
      <p:pic>
        <p:nvPicPr>
          <p:cNvPr id="348" name="Imagen 1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432D08D-A925-4BA2-965A-77C5D9F189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56" y="5687507"/>
            <a:ext cx="737543" cy="72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33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4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" fill="hold">
                      <p:stCondLst>
                        <p:cond delay="0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697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" fill="hold">
                      <p:stCondLst>
                        <p:cond delay="0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73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3" fill="hold">
                      <p:stCondLst>
                        <p:cond delay="0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747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" fill="hold">
                      <p:stCondLst>
                        <p:cond delay="0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57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" fill="hold">
                      <p:stCondLst>
                        <p:cond delay="0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87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8" fill="hold">
                      <p:stCondLst>
                        <p:cond delay="0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792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3" fill="hold">
                      <p:stCondLst>
                        <p:cond delay="0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>
                      <p:stCondLst>
                        <p:cond delay="0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81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3" fill="hold">
                      <p:stCondLst>
                        <p:cond delay="0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82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3" fill="hold">
                      <p:stCondLst>
                        <p:cond delay="0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827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8" fill="hold">
                      <p:stCondLst>
                        <p:cond delay="0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83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3" fill="hold">
                      <p:stCondLst>
                        <p:cond delay="0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837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" fill="hold">
                      <p:stCondLst>
                        <p:cond delay="0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>
                      <p:stCondLst>
                        <p:cond delay="0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867" restart="whenNotActive" fill="hold" evtFilter="cancelBubble" nodeType="interactiveSeq">
                <p:stCondLst>
                  <p:cond evt="onClick" delay="0">
                    <p:tgtEl>
                      <p:spTgt spid="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" fill="hold">
                      <p:stCondLst>
                        <p:cond delay="0"/>
                      </p:stCondLst>
                      <p:childTnLst>
                        <p:par>
                          <p:cTn id="869" fill="hold">
                            <p:stCondLst>
                              <p:cond delay="0"/>
                            </p:stCondLst>
                            <p:childTnLst>
                              <p:par>
                                <p:cTn id="8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877" restart="whenNotActive" fill="hold" evtFilter="cancelBubble" nodeType="interactiveSeq">
                <p:stCondLst>
                  <p:cond evt="onClick" delay="0">
                    <p:tgtEl>
                      <p:spTgt spid="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8" fill="hold">
                      <p:stCondLst>
                        <p:cond delay="0"/>
                      </p:stCondLst>
                      <p:childTnLst>
                        <p:par>
                          <p:cTn id="879" fill="hold">
                            <p:stCondLst>
                              <p:cond delay="0"/>
                            </p:stCondLst>
                            <p:childTnLst>
                              <p:par>
                                <p:cTn id="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"/>
                  </p:tgtEl>
                </p:cond>
              </p:nextCondLst>
            </p:seq>
            <p:seq concurrent="1" nextAc="seek">
              <p:cTn id="882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3" fill="hold">
                      <p:stCondLst>
                        <p:cond delay="0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887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8" fill="hold">
                      <p:stCondLst>
                        <p:cond delay="0"/>
                      </p:stCondLst>
                      <p:childTnLst>
                        <p:par>
                          <p:cTn id="889" fill="hold">
                            <p:stCondLst>
                              <p:cond delay="0"/>
                            </p:stCondLst>
                            <p:childTnLst>
                              <p:par>
                                <p:cTn id="8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89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3" fill="hold">
                      <p:stCondLst>
                        <p:cond delay="0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897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8" fill="hold">
                      <p:stCondLst>
                        <p:cond delay="0"/>
                      </p:stCondLst>
                      <p:childTnLst>
                        <p:par>
                          <p:cTn id="899" fill="hold">
                            <p:stCondLst>
                              <p:cond delay="0"/>
                            </p:stCondLst>
                            <p:childTnLst>
                              <p:par>
                                <p:cTn id="9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907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8" fill="hold">
                      <p:stCondLst>
                        <p:cond delay="0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917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8" fill="hold">
                      <p:stCondLst>
                        <p:cond delay="0"/>
                      </p:stCondLst>
                      <p:childTnLst>
                        <p:par>
                          <p:cTn id="919" fill="hold">
                            <p:stCondLst>
                              <p:cond delay="0"/>
                            </p:stCondLst>
                            <p:childTnLst>
                              <p:par>
                                <p:cTn id="9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92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3" fill="hold">
                      <p:stCondLst>
                        <p:cond delay="0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927" restart="whenNotActive" fill="hold" evtFilter="cancelBubble" nodeType="interactiveSeq">
                <p:stCondLst>
                  <p:cond evt="onClick" delay="0">
                    <p:tgtEl>
                      <p:spTgt spid="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8" fill="hold">
                      <p:stCondLst>
                        <p:cond delay="0"/>
                      </p:stCondLst>
                      <p:childTnLst>
                        <p:par>
                          <p:cTn id="929" fill="hold">
                            <p:stCondLst>
                              <p:cond delay="0"/>
                            </p:stCondLst>
                            <p:childTnLst>
                              <p:par>
                                <p:cTn id="9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"/>
                  </p:tgtEl>
                </p:cond>
              </p:nextCondLst>
            </p:seq>
            <p:seq concurrent="1" nextAc="seek">
              <p:cTn id="932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3" fill="hold">
                      <p:stCondLst>
                        <p:cond delay="0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947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" fill="hold">
                      <p:stCondLst>
                        <p:cond delay="0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95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3" fill="hold">
                      <p:stCondLst>
                        <p:cond delay="0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957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8" fill="hold">
                      <p:stCondLst>
                        <p:cond delay="0"/>
                      </p:stCondLst>
                      <p:childTnLst>
                        <p:par>
                          <p:cTn id="959" fill="hold">
                            <p:stCondLst>
                              <p:cond delay="0"/>
                            </p:stCondLst>
                            <p:childTnLst>
                              <p:par>
                                <p:cTn id="9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96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3" fill="hold">
                      <p:stCondLst>
                        <p:cond delay="0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967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8" fill="hold">
                      <p:stCondLst>
                        <p:cond delay="0"/>
                      </p:stCondLst>
                      <p:childTnLst>
                        <p:par>
                          <p:cTn id="969" fill="hold">
                            <p:stCondLst>
                              <p:cond delay="0"/>
                            </p:stCondLst>
                            <p:childTnLst>
                              <p:par>
                                <p:cTn id="9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97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3" fill="hold">
                      <p:stCondLst>
                        <p:cond delay="0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982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3" fill="hold">
                      <p:stCondLst>
                        <p:cond delay="0"/>
                      </p:stCondLst>
                      <p:childTnLst>
                        <p:par>
                          <p:cTn id="984" fill="hold">
                            <p:stCondLst>
                              <p:cond delay="0"/>
                            </p:stCondLst>
                            <p:childTnLst>
                              <p:par>
                                <p:cTn id="9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987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8" fill="hold">
                      <p:stCondLst>
                        <p:cond delay="0"/>
                      </p:stCondLst>
                      <p:childTnLst>
                        <p:par>
                          <p:cTn id="989" fill="hold">
                            <p:stCondLst>
                              <p:cond delay="0"/>
                            </p:stCondLst>
                            <p:childTnLst>
                              <p:par>
                                <p:cTn id="9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992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3" fill="hold">
                      <p:stCondLst>
                        <p:cond delay="0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100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3" fill="hold">
                      <p:stCondLst>
                        <p:cond delay="0"/>
                      </p:stCondLst>
                      <p:childTnLst>
                        <p:par>
                          <p:cTn id="1004" fill="hold">
                            <p:stCondLst>
                              <p:cond delay="0"/>
                            </p:stCondLst>
                            <p:childTnLst>
                              <p:par>
                                <p:cTn id="10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007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8" fill="hold">
                      <p:stCondLst>
                        <p:cond delay="0"/>
                      </p:stCondLst>
                      <p:childTnLst>
                        <p:par>
                          <p:cTn id="1009" fill="hold">
                            <p:stCondLst>
                              <p:cond delay="0"/>
                            </p:stCondLst>
                            <p:childTnLst>
                              <p:par>
                                <p:cTn id="10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1012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3" fill="hold">
                      <p:stCondLst>
                        <p:cond delay="0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017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8" fill="hold">
                      <p:stCondLst>
                        <p:cond delay="0"/>
                      </p:stCondLst>
                      <p:childTnLst>
                        <p:par>
                          <p:cTn id="1019" fill="hold">
                            <p:stCondLst>
                              <p:cond delay="0"/>
                            </p:stCondLst>
                            <p:childTnLst>
                              <p:par>
                                <p:cTn id="10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027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8" fill="hold">
                      <p:stCondLst>
                        <p:cond delay="0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1032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3" fill="hold">
                      <p:stCondLst>
                        <p:cond delay="0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037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8" fill="hold">
                      <p:stCondLst>
                        <p:cond delay="0"/>
                      </p:stCondLst>
                      <p:childTnLst>
                        <p:par>
                          <p:cTn id="1039" fill="hold">
                            <p:stCondLst>
                              <p:cond delay="0"/>
                            </p:stCondLst>
                            <p:childTnLst>
                              <p:par>
                                <p:cTn id="10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047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8" fill="hold">
                      <p:stCondLst>
                        <p:cond delay="0"/>
                      </p:stCondLst>
                      <p:childTnLst>
                        <p:par>
                          <p:cTn id="1049" fill="hold">
                            <p:stCondLst>
                              <p:cond delay="0"/>
                            </p:stCondLst>
                            <p:childTnLst>
                              <p:par>
                                <p:cTn id="10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10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3" fill="hold">
                      <p:stCondLst>
                        <p:cond delay="0"/>
                      </p:stCondLst>
                      <p:childTnLst>
                        <p:par>
                          <p:cTn id="1054" fill="hold">
                            <p:stCondLst>
                              <p:cond delay="0"/>
                            </p:stCondLst>
                            <p:childTnLst>
                              <p:par>
                                <p:cTn id="10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057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8" fill="hold">
                      <p:stCondLst>
                        <p:cond delay="0"/>
                      </p:stCondLst>
                      <p:childTnLst>
                        <p:par>
                          <p:cTn id="1059" fill="hold">
                            <p:stCondLst>
                              <p:cond delay="0"/>
                            </p:stCondLst>
                            <p:childTnLst>
                              <p:par>
                                <p:cTn id="10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1062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3" fill="hold">
                      <p:stCondLst>
                        <p:cond delay="0"/>
                      </p:stCondLst>
                      <p:childTnLst>
                        <p:par>
                          <p:cTn id="1064" fill="hold">
                            <p:stCondLst>
                              <p:cond delay="0"/>
                            </p:stCondLst>
                            <p:childTnLst>
                              <p:par>
                                <p:cTn id="10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067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8" fill="hold">
                      <p:stCondLst>
                        <p:cond delay="0"/>
                      </p:stCondLst>
                      <p:childTnLst>
                        <p:par>
                          <p:cTn id="1069" fill="hold">
                            <p:stCondLst>
                              <p:cond delay="0"/>
                            </p:stCondLst>
                            <p:childTnLst>
                              <p:par>
                                <p:cTn id="10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107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3" fill="hold">
                      <p:stCondLst>
                        <p:cond delay="0"/>
                      </p:stCondLst>
                      <p:childTnLst>
                        <p:par>
                          <p:cTn id="1074" fill="hold">
                            <p:stCondLst>
                              <p:cond delay="0"/>
                            </p:stCondLst>
                            <p:childTnLst>
                              <p:par>
                                <p:cTn id="10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077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8" fill="hold">
                      <p:stCondLst>
                        <p:cond delay="0"/>
                      </p:stCondLst>
                      <p:childTnLst>
                        <p:par>
                          <p:cTn id="1079" fill="hold">
                            <p:stCondLst>
                              <p:cond delay="0"/>
                            </p:stCondLst>
                            <p:childTnLst>
                              <p:par>
                                <p:cTn id="10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087" restart="whenNotActive" fill="hold" evtFilter="cancelBubble" nodeType="interactiveSeq">
                <p:stCondLst>
                  <p:cond evt="onClick" delay="0">
                    <p:tgtEl>
                      <p:spTgt spid="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8" fill="hold">
                      <p:stCondLst>
                        <p:cond delay="0"/>
                      </p:stCondLst>
                      <p:childTnLst>
                        <p:par>
                          <p:cTn id="1089" fill="hold">
                            <p:stCondLst>
                              <p:cond delay="0"/>
                            </p:stCondLst>
                            <p:childTnLst>
                              <p:par>
                                <p:cTn id="10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"/>
                  </p:tgtEl>
                </p:cond>
              </p:nextCondLst>
            </p:seq>
            <p:seq concurrent="1" nextAc="seek">
              <p:cTn id="1092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3" fill="hold">
                      <p:stCondLst>
                        <p:cond delay="0"/>
                      </p:stCondLst>
                      <p:childTnLst>
                        <p:par>
                          <p:cTn id="1094" fill="hold">
                            <p:stCondLst>
                              <p:cond delay="0"/>
                            </p:stCondLst>
                            <p:childTnLst>
                              <p:par>
                                <p:cTn id="10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097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8" fill="hold">
                      <p:stCondLst>
                        <p:cond delay="0"/>
                      </p:stCondLst>
                      <p:childTnLst>
                        <p:par>
                          <p:cTn id="1099" fill="hold">
                            <p:stCondLst>
                              <p:cond delay="0"/>
                            </p:stCondLst>
                            <p:childTnLst>
                              <p:par>
                                <p:cTn id="1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1102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3" fill="hold">
                      <p:stCondLst>
                        <p:cond delay="0"/>
                      </p:stCondLst>
                      <p:childTnLst>
                        <p:par>
                          <p:cTn id="1104" fill="hold">
                            <p:stCondLst>
                              <p:cond delay="0"/>
                            </p:stCondLst>
                            <p:childTnLst>
                              <p:par>
                                <p:cTn id="1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  <p:seq concurrent="1" nextAc="seek">
              <p:cTn id="111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3" fill="hold">
                      <p:stCondLst>
                        <p:cond delay="0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112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3" fill="hold">
                      <p:stCondLst>
                        <p:cond delay="0"/>
                      </p:stCondLst>
                      <p:childTnLst>
                        <p:par>
                          <p:cTn id="1124" fill="hold">
                            <p:stCondLst>
                              <p:cond delay="0"/>
                            </p:stCondLst>
                            <p:childTnLst>
                              <p:par>
                                <p:cTn id="1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27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8" fill="hold">
                      <p:stCondLst>
                        <p:cond delay="0"/>
                      </p:stCondLst>
                      <p:childTnLst>
                        <p:par>
                          <p:cTn id="1129" fill="hold">
                            <p:stCondLst>
                              <p:cond delay="0"/>
                            </p:stCondLst>
                            <p:childTnLst>
                              <p:par>
                                <p:cTn id="1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1132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3" fill="hold">
                      <p:stCondLst>
                        <p:cond delay="0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37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8" fill="hold">
                      <p:stCondLst>
                        <p:cond delay="0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114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3" fill="hold">
                      <p:stCondLst>
                        <p:cond delay="0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47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8" fill="hold">
                      <p:stCondLst>
                        <p:cond delay="0"/>
                      </p:stCondLst>
                      <p:childTnLst>
                        <p:par>
                          <p:cTn id="1149" fill="hold">
                            <p:stCondLst>
                              <p:cond delay="0"/>
                            </p:stCondLst>
                            <p:childTnLst>
                              <p:par>
                                <p:cTn id="1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1152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3" fill="hold">
                      <p:stCondLst>
                        <p:cond delay="0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157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8" fill="hold">
                      <p:stCondLst>
                        <p:cond delay="0"/>
                      </p:stCondLst>
                      <p:childTnLst>
                        <p:par>
                          <p:cTn id="1159" fill="hold">
                            <p:stCondLst>
                              <p:cond delay="0"/>
                            </p:stCondLst>
                            <p:childTnLst>
                              <p:par>
                                <p:cTn id="1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>
                      <p:stCondLst>
                        <p:cond delay="0"/>
                      </p:stCondLst>
                      <p:childTnLst>
                        <p:par>
                          <p:cTn id="1164" fill="hold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67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8" fill="hold">
                      <p:stCondLst>
                        <p:cond delay="0"/>
                      </p:stCondLst>
                      <p:childTnLst>
                        <p:par>
                          <p:cTn id="1169" fill="hold">
                            <p:stCondLst>
                              <p:cond delay="0"/>
                            </p:stCondLst>
                            <p:childTnLst>
                              <p:par>
                                <p:cTn id="1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177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8" fill="hold">
                      <p:stCondLst>
                        <p:cond delay="0"/>
                      </p:stCondLst>
                      <p:childTnLst>
                        <p:par>
                          <p:cTn id="1179" fill="hold">
                            <p:stCondLst>
                              <p:cond delay="0"/>
                            </p:stCondLst>
                            <p:childTnLst>
                              <p:par>
                                <p:cTn id="1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118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3" fill="hold">
                      <p:stCondLst>
                        <p:cond delay="0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187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8" fill="hold">
                      <p:stCondLst>
                        <p:cond delay="0"/>
                      </p:stCondLst>
                      <p:childTnLst>
                        <p:par>
                          <p:cTn id="1189" fill="hold">
                            <p:stCondLst>
                              <p:cond delay="0"/>
                            </p:stCondLst>
                            <p:childTnLst>
                              <p:par>
                                <p:cTn id="1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197" restart="whenNotActive" fill="hold" evtFilter="cancelBubble" nodeType="interactiveSeq">
                <p:stCondLst>
                  <p:cond evt="onClick" delay="0">
                    <p:tgtEl>
                      <p:spTgt spid="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8" fill="hold">
                      <p:stCondLst>
                        <p:cond delay="0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176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9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65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7514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223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8613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5669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186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394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26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FONDO" descr="Imagen que contiene Texto&#10;&#10;Descripción generada automáticamente">
            <a:extLst>
              <a:ext uri="{FF2B5EF4-FFF2-40B4-BE49-F238E27FC236}">
                <a16:creationId xmlns:a16="http://schemas.microsoft.com/office/drawing/2014/main" id="{C0D0AECA-D9CC-43CD-A946-BF6197FE3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4" name="BORDE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lum 1">
            <a:extLst>
              <a:ext uri="{FF2B5EF4-FFF2-40B4-BE49-F238E27FC236}">
                <a16:creationId xmlns:a16="http://schemas.microsoft.com/office/drawing/2014/main" id="{8A291BD3-6F06-4A5B-9F91-D72FEB9EFAE1}"/>
              </a:ext>
            </a:extLst>
          </p:cNvPr>
          <p:cNvSpPr txBox="1"/>
          <p:nvPr/>
        </p:nvSpPr>
        <p:spPr>
          <a:xfrm>
            <a:off x="437322" y="1511612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 action="ppaction://hlinksldjump"/>
              </a:rPr>
              <a:t>Alumno/a 9</a:t>
            </a:r>
            <a:endParaRPr lang="es-ES" dirty="0"/>
          </a:p>
        </p:txBody>
      </p:sp>
      <p:sp>
        <p:nvSpPr>
          <p:cNvPr id="15" name="Alum 2">
            <a:extLst>
              <a:ext uri="{FF2B5EF4-FFF2-40B4-BE49-F238E27FC236}">
                <a16:creationId xmlns:a16="http://schemas.microsoft.com/office/drawing/2014/main" id="{614DEC07-C677-440A-A210-48D7A89CB83F}"/>
              </a:ext>
            </a:extLst>
          </p:cNvPr>
          <p:cNvSpPr txBox="1"/>
          <p:nvPr/>
        </p:nvSpPr>
        <p:spPr>
          <a:xfrm>
            <a:off x="437322" y="2151954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4" action="ppaction://hlinksldjump"/>
              </a:rPr>
              <a:t>Alumno/a 10	</a:t>
            </a:r>
            <a:endParaRPr lang="es-ES" dirty="0"/>
          </a:p>
        </p:txBody>
      </p:sp>
      <p:sp>
        <p:nvSpPr>
          <p:cNvPr id="17" name="Alum 3">
            <a:extLst>
              <a:ext uri="{FF2B5EF4-FFF2-40B4-BE49-F238E27FC236}">
                <a16:creationId xmlns:a16="http://schemas.microsoft.com/office/drawing/2014/main" id="{BFC7D80F-15DA-40A0-B282-BBAE1D2FC77F}"/>
              </a:ext>
            </a:extLst>
          </p:cNvPr>
          <p:cNvSpPr txBox="1"/>
          <p:nvPr/>
        </p:nvSpPr>
        <p:spPr>
          <a:xfrm>
            <a:off x="437322" y="2792296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 action="ppaction://hlinksldjump"/>
              </a:rPr>
              <a:t>Alumno/a 11</a:t>
            </a:r>
            <a:endParaRPr lang="es-ES" dirty="0"/>
          </a:p>
        </p:txBody>
      </p:sp>
      <p:sp>
        <p:nvSpPr>
          <p:cNvPr id="19" name="Alum 4">
            <a:extLst>
              <a:ext uri="{FF2B5EF4-FFF2-40B4-BE49-F238E27FC236}">
                <a16:creationId xmlns:a16="http://schemas.microsoft.com/office/drawing/2014/main" id="{20C9697C-F2DD-4C91-8798-70FDB217E73A}"/>
              </a:ext>
            </a:extLst>
          </p:cNvPr>
          <p:cNvSpPr txBox="1"/>
          <p:nvPr/>
        </p:nvSpPr>
        <p:spPr>
          <a:xfrm>
            <a:off x="437322" y="3432638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6" action="ppaction://hlinksldjump"/>
              </a:rPr>
              <a:t>Alumno/a 12</a:t>
            </a:r>
            <a:endParaRPr lang="es-ES" dirty="0"/>
          </a:p>
        </p:txBody>
      </p:sp>
      <p:sp>
        <p:nvSpPr>
          <p:cNvPr id="21" name="Alum 5">
            <a:extLst>
              <a:ext uri="{FF2B5EF4-FFF2-40B4-BE49-F238E27FC236}">
                <a16:creationId xmlns:a16="http://schemas.microsoft.com/office/drawing/2014/main" id="{101BF520-CD4E-4673-BB15-F6BCA8F03A61}"/>
              </a:ext>
            </a:extLst>
          </p:cNvPr>
          <p:cNvSpPr txBox="1"/>
          <p:nvPr/>
        </p:nvSpPr>
        <p:spPr>
          <a:xfrm>
            <a:off x="437322" y="4072980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7" action="ppaction://hlinksldjump"/>
              </a:rPr>
              <a:t>Alumno/a 13</a:t>
            </a:r>
            <a:endParaRPr lang="es-ES" dirty="0"/>
          </a:p>
        </p:txBody>
      </p:sp>
      <p:sp>
        <p:nvSpPr>
          <p:cNvPr id="23" name="Alum 6">
            <a:extLst>
              <a:ext uri="{FF2B5EF4-FFF2-40B4-BE49-F238E27FC236}">
                <a16:creationId xmlns:a16="http://schemas.microsoft.com/office/drawing/2014/main" id="{B4A86ACB-D971-4DBC-A7CB-CBCB811A77CD}"/>
              </a:ext>
            </a:extLst>
          </p:cNvPr>
          <p:cNvSpPr txBox="1"/>
          <p:nvPr/>
        </p:nvSpPr>
        <p:spPr>
          <a:xfrm>
            <a:off x="435798" y="4713322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8" action="ppaction://hlinksldjump"/>
              </a:rPr>
              <a:t>Alumno/a 14</a:t>
            </a:r>
            <a:endParaRPr lang="es-ES" dirty="0"/>
          </a:p>
        </p:txBody>
      </p:sp>
      <p:sp>
        <p:nvSpPr>
          <p:cNvPr id="25" name="Alum 7">
            <a:extLst>
              <a:ext uri="{FF2B5EF4-FFF2-40B4-BE49-F238E27FC236}">
                <a16:creationId xmlns:a16="http://schemas.microsoft.com/office/drawing/2014/main" id="{2DA197F4-7486-4BFF-9070-D1945215CBDA}"/>
              </a:ext>
            </a:extLst>
          </p:cNvPr>
          <p:cNvSpPr txBox="1"/>
          <p:nvPr/>
        </p:nvSpPr>
        <p:spPr>
          <a:xfrm>
            <a:off x="434274" y="5353664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9" action="ppaction://hlinksldjump"/>
              </a:rPr>
              <a:t>Alumno/a 15</a:t>
            </a:r>
            <a:endParaRPr lang="es-ES" dirty="0"/>
          </a:p>
        </p:txBody>
      </p:sp>
      <p:sp>
        <p:nvSpPr>
          <p:cNvPr id="26" name="Alum 8">
            <a:extLst>
              <a:ext uri="{FF2B5EF4-FFF2-40B4-BE49-F238E27FC236}">
                <a16:creationId xmlns:a16="http://schemas.microsoft.com/office/drawing/2014/main" id="{1A0418F9-55C3-4568-95CF-1D2400F5C874}"/>
              </a:ext>
            </a:extLst>
          </p:cNvPr>
          <p:cNvSpPr txBox="1"/>
          <p:nvPr/>
        </p:nvSpPr>
        <p:spPr>
          <a:xfrm>
            <a:off x="434273" y="5994009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10" action="ppaction://hlinksldjump"/>
              </a:rPr>
              <a:t>Alumno/a 16</a:t>
            </a:r>
            <a:endParaRPr lang="es-ES" dirty="0"/>
          </a:p>
        </p:txBody>
      </p:sp>
      <p:pic>
        <p:nvPicPr>
          <p:cNvPr id="3" name="E1" descr="Forma&#10;&#10;Descripción generada automáticamente con confianza baja">
            <a:extLst>
              <a:ext uri="{FF2B5EF4-FFF2-40B4-BE49-F238E27FC236}">
                <a16:creationId xmlns:a16="http://schemas.microsoft.com/office/drawing/2014/main" id="{FB881E78-04FA-4DB5-A976-7A1B0376D3B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1390190"/>
            <a:ext cx="621169" cy="598569"/>
          </a:xfrm>
          <a:prstGeom prst="rect">
            <a:avLst/>
          </a:prstGeom>
        </p:spPr>
      </p:pic>
      <p:pic>
        <p:nvPicPr>
          <p:cNvPr id="110" name="E2" descr="Forma&#10;&#10;Descripción generada automáticamente con confianza baja">
            <a:extLst>
              <a:ext uri="{FF2B5EF4-FFF2-40B4-BE49-F238E27FC236}">
                <a16:creationId xmlns:a16="http://schemas.microsoft.com/office/drawing/2014/main" id="{3E769D5F-CC31-41AC-914E-9F6D3F6363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1356200"/>
            <a:ext cx="621169" cy="598569"/>
          </a:xfrm>
          <a:prstGeom prst="rect">
            <a:avLst/>
          </a:prstGeom>
        </p:spPr>
      </p:pic>
      <p:pic>
        <p:nvPicPr>
          <p:cNvPr id="111" name="E3" descr="Forma&#10;&#10;Descripción generada automáticamente con confianza baja">
            <a:extLst>
              <a:ext uri="{FF2B5EF4-FFF2-40B4-BE49-F238E27FC236}">
                <a16:creationId xmlns:a16="http://schemas.microsoft.com/office/drawing/2014/main" id="{8AC301E0-10F3-4DDE-A54B-60F843F4FBA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1386791"/>
            <a:ext cx="621169" cy="598569"/>
          </a:xfrm>
          <a:prstGeom prst="rect">
            <a:avLst/>
          </a:prstGeom>
        </p:spPr>
      </p:pic>
      <p:pic>
        <p:nvPicPr>
          <p:cNvPr id="112" name="E4" descr="Forma&#10;&#10;Descripción generada automáticamente con confianza baja">
            <a:extLst>
              <a:ext uri="{FF2B5EF4-FFF2-40B4-BE49-F238E27FC236}">
                <a16:creationId xmlns:a16="http://schemas.microsoft.com/office/drawing/2014/main" id="{FAE72F74-2440-4CE2-8171-65A3A8E92E0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1393589"/>
            <a:ext cx="621169" cy="598569"/>
          </a:xfrm>
          <a:prstGeom prst="rect">
            <a:avLst/>
          </a:prstGeom>
        </p:spPr>
      </p:pic>
      <p:pic>
        <p:nvPicPr>
          <p:cNvPr id="113" name="E5" descr="Forma&#10;&#10;Descripción generada automáticamente con confianza baja">
            <a:extLst>
              <a:ext uri="{FF2B5EF4-FFF2-40B4-BE49-F238E27FC236}">
                <a16:creationId xmlns:a16="http://schemas.microsoft.com/office/drawing/2014/main" id="{448F1EDD-3108-4A83-AD6E-3AB86F8C19B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1383392"/>
            <a:ext cx="621169" cy="598569"/>
          </a:xfrm>
          <a:prstGeom prst="rect">
            <a:avLst/>
          </a:prstGeom>
        </p:spPr>
      </p:pic>
      <p:pic>
        <p:nvPicPr>
          <p:cNvPr id="114" name="E6" descr="Forma&#10;&#10;Descripción generada automáticamente con confianza baja">
            <a:extLst>
              <a:ext uri="{FF2B5EF4-FFF2-40B4-BE49-F238E27FC236}">
                <a16:creationId xmlns:a16="http://schemas.microsoft.com/office/drawing/2014/main" id="{BB7F20F7-6080-4A3B-9F22-E1BAE53DBED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1352801"/>
            <a:ext cx="621169" cy="598569"/>
          </a:xfrm>
          <a:prstGeom prst="rect">
            <a:avLst/>
          </a:prstGeom>
        </p:spPr>
      </p:pic>
      <p:pic>
        <p:nvPicPr>
          <p:cNvPr id="115" name="E7" descr="Forma&#10;&#10;Descripción generada automáticamente con confianza baja">
            <a:extLst>
              <a:ext uri="{FF2B5EF4-FFF2-40B4-BE49-F238E27FC236}">
                <a16:creationId xmlns:a16="http://schemas.microsoft.com/office/drawing/2014/main" id="{5C59FD42-05B6-4620-9C51-38DA121B447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1349402"/>
            <a:ext cx="621169" cy="598569"/>
          </a:xfrm>
          <a:prstGeom prst="rect">
            <a:avLst/>
          </a:prstGeom>
        </p:spPr>
      </p:pic>
      <p:pic>
        <p:nvPicPr>
          <p:cNvPr id="116" name="E8" descr="Forma&#10;&#10;Descripción generada automáticamente con confianza baja">
            <a:extLst>
              <a:ext uri="{FF2B5EF4-FFF2-40B4-BE49-F238E27FC236}">
                <a16:creationId xmlns:a16="http://schemas.microsoft.com/office/drawing/2014/main" id="{CE08B527-8F89-4A65-9A4F-B31DFCE6E91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1379993"/>
            <a:ext cx="621169" cy="598569"/>
          </a:xfrm>
          <a:prstGeom prst="rect">
            <a:avLst/>
          </a:prstGeom>
        </p:spPr>
      </p:pic>
      <p:pic>
        <p:nvPicPr>
          <p:cNvPr id="117" name="E9" descr="Forma&#10;&#10;Descripción generada automáticamente con confianza baja">
            <a:extLst>
              <a:ext uri="{FF2B5EF4-FFF2-40B4-BE49-F238E27FC236}">
                <a16:creationId xmlns:a16="http://schemas.microsoft.com/office/drawing/2014/main" id="{5B630BA9-4F39-47D8-AC64-647D516385B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1376594"/>
            <a:ext cx="621169" cy="598569"/>
          </a:xfrm>
          <a:prstGeom prst="rect">
            <a:avLst/>
          </a:prstGeom>
        </p:spPr>
      </p:pic>
      <p:pic>
        <p:nvPicPr>
          <p:cNvPr id="118" name="E10" descr="Forma&#10;&#10;Descripción generada automáticamente con confianza baja">
            <a:extLst>
              <a:ext uri="{FF2B5EF4-FFF2-40B4-BE49-F238E27FC236}">
                <a16:creationId xmlns:a16="http://schemas.microsoft.com/office/drawing/2014/main" id="{EC65A261-7CC4-4E09-8C96-2136CD3D2E5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1373195"/>
            <a:ext cx="621169" cy="598569"/>
          </a:xfrm>
          <a:prstGeom prst="rect">
            <a:avLst/>
          </a:prstGeom>
        </p:spPr>
      </p:pic>
      <p:pic>
        <p:nvPicPr>
          <p:cNvPr id="119" name="E11" descr="Forma&#10;&#10;Descripción generada automáticamente con confianza baja">
            <a:extLst>
              <a:ext uri="{FF2B5EF4-FFF2-40B4-BE49-F238E27FC236}">
                <a16:creationId xmlns:a16="http://schemas.microsoft.com/office/drawing/2014/main" id="{F81D8AFB-CB5C-4F5C-A8AC-20F1428509C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1369796"/>
            <a:ext cx="621169" cy="598569"/>
          </a:xfrm>
          <a:prstGeom prst="rect">
            <a:avLst/>
          </a:prstGeom>
        </p:spPr>
      </p:pic>
      <p:pic>
        <p:nvPicPr>
          <p:cNvPr id="120" name="E12" descr="Forma&#10;&#10;Descripción generada automáticamente con confianza baja">
            <a:extLst>
              <a:ext uri="{FF2B5EF4-FFF2-40B4-BE49-F238E27FC236}">
                <a16:creationId xmlns:a16="http://schemas.microsoft.com/office/drawing/2014/main" id="{D4629F39-2CDB-4A8F-8869-24EDA6979AD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1366397"/>
            <a:ext cx="621169" cy="598569"/>
          </a:xfrm>
          <a:prstGeom prst="rect">
            <a:avLst/>
          </a:prstGeom>
        </p:spPr>
      </p:pic>
      <p:pic>
        <p:nvPicPr>
          <p:cNvPr id="121" name="E13" descr="Forma&#10;&#10;Descripción generada automáticamente con confianza baja">
            <a:extLst>
              <a:ext uri="{FF2B5EF4-FFF2-40B4-BE49-F238E27FC236}">
                <a16:creationId xmlns:a16="http://schemas.microsoft.com/office/drawing/2014/main" id="{BE0A37A0-8D8F-43B4-8864-787C6EC2A6D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1362998"/>
            <a:ext cx="621169" cy="598569"/>
          </a:xfrm>
          <a:prstGeom prst="rect">
            <a:avLst/>
          </a:prstGeom>
        </p:spPr>
      </p:pic>
      <p:pic>
        <p:nvPicPr>
          <p:cNvPr id="122" name="E14" descr="Forma&#10;&#10;Descripción generada automáticamente con confianza baja">
            <a:extLst>
              <a:ext uri="{FF2B5EF4-FFF2-40B4-BE49-F238E27FC236}">
                <a16:creationId xmlns:a16="http://schemas.microsoft.com/office/drawing/2014/main" id="{83BA07DF-506B-43B8-B388-D5926D1644F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1359599"/>
            <a:ext cx="621169" cy="598569"/>
          </a:xfrm>
          <a:prstGeom prst="rect">
            <a:avLst/>
          </a:prstGeom>
        </p:spPr>
      </p:pic>
      <p:pic>
        <p:nvPicPr>
          <p:cNvPr id="123" name="E15" descr="Forma&#10;&#10;Descripción generada automáticamente con confianza baja">
            <a:extLst>
              <a:ext uri="{FF2B5EF4-FFF2-40B4-BE49-F238E27FC236}">
                <a16:creationId xmlns:a16="http://schemas.microsoft.com/office/drawing/2014/main" id="{E5F7A9A9-7D38-4F2A-80E1-6CC85911EB7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1396993"/>
            <a:ext cx="621169" cy="598569"/>
          </a:xfrm>
          <a:prstGeom prst="rect">
            <a:avLst/>
          </a:prstGeom>
        </p:spPr>
      </p:pic>
      <p:pic>
        <p:nvPicPr>
          <p:cNvPr id="124" name="E16" descr="Forma&#10;&#10;Descripción generada automáticamente con confianza baja">
            <a:extLst>
              <a:ext uri="{FF2B5EF4-FFF2-40B4-BE49-F238E27FC236}">
                <a16:creationId xmlns:a16="http://schemas.microsoft.com/office/drawing/2014/main" id="{5C97E736-6B8B-4662-980C-E694915EDAB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2035152"/>
            <a:ext cx="621169" cy="598569"/>
          </a:xfrm>
          <a:prstGeom prst="rect">
            <a:avLst/>
          </a:prstGeom>
        </p:spPr>
      </p:pic>
      <p:pic>
        <p:nvPicPr>
          <p:cNvPr id="125" name="E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A3CAC5F-0D05-46ED-BE16-1BAFB15673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2001162"/>
            <a:ext cx="621169" cy="598569"/>
          </a:xfrm>
          <a:prstGeom prst="rect">
            <a:avLst/>
          </a:prstGeom>
        </p:spPr>
      </p:pic>
      <p:pic>
        <p:nvPicPr>
          <p:cNvPr id="126" name="E18" descr="Forma&#10;&#10;Descripción generada automáticamente con confianza baja">
            <a:extLst>
              <a:ext uri="{FF2B5EF4-FFF2-40B4-BE49-F238E27FC236}">
                <a16:creationId xmlns:a16="http://schemas.microsoft.com/office/drawing/2014/main" id="{5D380D0E-9D6D-405D-BD50-6AAE88E6F28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2031753"/>
            <a:ext cx="621169" cy="598569"/>
          </a:xfrm>
          <a:prstGeom prst="rect">
            <a:avLst/>
          </a:prstGeom>
        </p:spPr>
      </p:pic>
      <p:pic>
        <p:nvPicPr>
          <p:cNvPr id="127" name="E19" descr="Forma&#10;&#10;Descripción generada automáticamente con confianza baja">
            <a:extLst>
              <a:ext uri="{FF2B5EF4-FFF2-40B4-BE49-F238E27FC236}">
                <a16:creationId xmlns:a16="http://schemas.microsoft.com/office/drawing/2014/main" id="{2B1DC5A1-010F-4A1E-BBB4-F9B180A087B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2038551"/>
            <a:ext cx="621169" cy="598569"/>
          </a:xfrm>
          <a:prstGeom prst="rect">
            <a:avLst/>
          </a:prstGeom>
        </p:spPr>
      </p:pic>
      <p:pic>
        <p:nvPicPr>
          <p:cNvPr id="128" name="E20" descr="Forma&#10;&#10;Descripción generada automáticamente con confianza baja">
            <a:extLst>
              <a:ext uri="{FF2B5EF4-FFF2-40B4-BE49-F238E27FC236}">
                <a16:creationId xmlns:a16="http://schemas.microsoft.com/office/drawing/2014/main" id="{DAB07A2F-797B-4F0C-BFB3-581A47D83D2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2028354"/>
            <a:ext cx="621169" cy="598569"/>
          </a:xfrm>
          <a:prstGeom prst="rect">
            <a:avLst/>
          </a:prstGeom>
        </p:spPr>
      </p:pic>
      <p:pic>
        <p:nvPicPr>
          <p:cNvPr id="129" name="E21" descr="Forma&#10;&#10;Descripción generada automáticamente con confianza baja">
            <a:extLst>
              <a:ext uri="{FF2B5EF4-FFF2-40B4-BE49-F238E27FC236}">
                <a16:creationId xmlns:a16="http://schemas.microsoft.com/office/drawing/2014/main" id="{EE88334F-DA29-4271-B442-D0496A3685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1997763"/>
            <a:ext cx="621169" cy="598569"/>
          </a:xfrm>
          <a:prstGeom prst="rect">
            <a:avLst/>
          </a:prstGeom>
        </p:spPr>
      </p:pic>
      <p:pic>
        <p:nvPicPr>
          <p:cNvPr id="130" name="E22" descr="Forma&#10;&#10;Descripción generada automáticamente con confianza baja">
            <a:extLst>
              <a:ext uri="{FF2B5EF4-FFF2-40B4-BE49-F238E27FC236}">
                <a16:creationId xmlns:a16="http://schemas.microsoft.com/office/drawing/2014/main" id="{ABF12E39-4761-4971-BA7F-FEB4D9CED63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1994364"/>
            <a:ext cx="621169" cy="598569"/>
          </a:xfrm>
          <a:prstGeom prst="rect">
            <a:avLst/>
          </a:prstGeom>
        </p:spPr>
      </p:pic>
      <p:pic>
        <p:nvPicPr>
          <p:cNvPr id="131" name="E23" descr="Forma&#10;&#10;Descripción generada automáticamente con confianza baja">
            <a:extLst>
              <a:ext uri="{FF2B5EF4-FFF2-40B4-BE49-F238E27FC236}">
                <a16:creationId xmlns:a16="http://schemas.microsoft.com/office/drawing/2014/main" id="{BDFE74BA-C1A9-4E30-8710-CDF7E72C6E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2024955"/>
            <a:ext cx="621169" cy="598569"/>
          </a:xfrm>
          <a:prstGeom prst="rect">
            <a:avLst/>
          </a:prstGeom>
        </p:spPr>
      </p:pic>
      <p:pic>
        <p:nvPicPr>
          <p:cNvPr id="132" name="E24" descr="Forma&#10;&#10;Descripción generada automáticamente con confianza baja">
            <a:extLst>
              <a:ext uri="{FF2B5EF4-FFF2-40B4-BE49-F238E27FC236}">
                <a16:creationId xmlns:a16="http://schemas.microsoft.com/office/drawing/2014/main" id="{5A038D8D-DE26-4EA2-B734-CE12B423D2A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2021556"/>
            <a:ext cx="621169" cy="598569"/>
          </a:xfrm>
          <a:prstGeom prst="rect">
            <a:avLst/>
          </a:prstGeom>
        </p:spPr>
      </p:pic>
      <p:pic>
        <p:nvPicPr>
          <p:cNvPr id="133" name="E25" descr="Forma&#10;&#10;Descripción generada automáticamente con confianza baja">
            <a:extLst>
              <a:ext uri="{FF2B5EF4-FFF2-40B4-BE49-F238E27FC236}">
                <a16:creationId xmlns:a16="http://schemas.microsoft.com/office/drawing/2014/main" id="{660C3B64-6BA3-443B-80C2-C1C33F827E3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2018157"/>
            <a:ext cx="621169" cy="598569"/>
          </a:xfrm>
          <a:prstGeom prst="rect">
            <a:avLst/>
          </a:prstGeom>
        </p:spPr>
      </p:pic>
      <p:pic>
        <p:nvPicPr>
          <p:cNvPr id="134" name="E26" descr="Forma&#10;&#10;Descripción generada automáticamente con confianza baja">
            <a:extLst>
              <a:ext uri="{FF2B5EF4-FFF2-40B4-BE49-F238E27FC236}">
                <a16:creationId xmlns:a16="http://schemas.microsoft.com/office/drawing/2014/main" id="{84AFD13D-6E24-496B-AFFE-FFC3798EC7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2014758"/>
            <a:ext cx="621169" cy="598569"/>
          </a:xfrm>
          <a:prstGeom prst="rect">
            <a:avLst/>
          </a:prstGeom>
        </p:spPr>
      </p:pic>
      <p:pic>
        <p:nvPicPr>
          <p:cNvPr id="135" name="E27" descr="Forma&#10;&#10;Descripción generada automáticamente con confianza baja">
            <a:extLst>
              <a:ext uri="{FF2B5EF4-FFF2-40B4-BE49-F238E27FC236}">
                <a16:creationId xmlns:a16="http://schemas.microsoft.com/office/drawing/2014/main" id="{E09B116C-BD17-439B-AD27-07E9514ACE5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2011359"/>
            <a:ext cx="621169" cy="598569"/>
          </a:xfrm>
          <a:prstGeom prst="rect">
            <a:avLst/>
          </a:prstGeom>
        </p:spPr>
      </p:pic>
      <p:pic>
        <p:nvPicPr>
          <p:cNvPr id="136" name="E28" descr="Forma&#10;&#10;Descripción generada automáticamente con confianza baja">
            <a:extLst>
              <a:ext uri="{FF2B5EF4-FFF2-40B4-BE49-F238E27FC236}">
                <a16:creationId xmlns:a16="http://schemas.microsoft.com/office/drawing/2014/main" id="{BB658041-5EA2-4347-9486-67A6CFC2059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2007960"/>
            <a:ext cx="621169" cy="598569"/>
          </a:xfrm>
          <a:prstGeom prst="rect">
            <a:avLst/>
          </a:prstGeom>
        </p:spPr>
      </p:pic>
      <p:pic>
        <p:nvPicPr>
          <p:cNvPr id="137" name="E29" descr="Forma&#10;&#10;Descripción generada automáticamente con confianza baja">
            <a:extLst>
              <a:ext uri="{FF2B5EF4-FFF2-40B4-BE49-F238E27FC236}">
                <a16:creationId xmlns:a16="http://schemas.microsoft.com/office/drawing/2014/main" id="{9D2736C6-93C2-4680-AEB6-5A05E0BA2C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2004561"/>
            <a:ext cx="621169" cy="598569"/>
          </a:xfrm>
          <a:prstGeom prst="rect">
            <a:avLst/>
          </a:prstGeom>
        </p:spPr>
      </p:pic>
      <p:pic>
        <p:nvPicPr>
          <p:cNvPr id="138" name="E30" descr="Forma&#10;&#10;Descripción generada automáticamente con confianza baja">
            <a:extLst>
              <a:ext uri="{FF2B5EF4-FFF2-40B4-BE49-F238E27FC236}">
                <a16:creationId xmlns:a16="http://schemas.microsoft.com/office/drawing/2014/main" id="{14806F7C-630E-4FBF-B373-ED876C66974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2041955"/>
            <a:ext cx="621169" cy="598569"/>
          </a:xfrm>
          <a:prstGeom prst="rect">
            <a:avLst/>
          </a:prstGeom>
        </p:spPr>
      </p:pic>
      <p:pic>
        <p:nvPicPr>
          <p:cNvPr id="139" name="E31" descr="Forma&#10;&#10;Descripción generada automáticamente con confianza baja">
            <a:extLst>
              <a:ext uri="{FF2B5EF4-FFF2-40B4-BE49-F238E27FC236}">
                <a16:creationId xmlns:a16="http://schemas.microsoft.com/office/drawing/2014/main" id="{20A9425C-7FCB-46FF-A155-F25F4648C71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2630857"/>
            <a:ext cx="621169" cy="598569"/>
          </a:xfrm>
          <a:prstGeom prst="rect">
            <a:avLst/>
          </a:prstGeom>
        </p:spPr>
      </p:pic>
      <p:pic>
        <p:nvPicPr>
          <p:cNvPr id="140" name="E32" descr="Forma&#10;&#10;Descripción generada automáticamente con confianza baja">
            <a:extLst>
              <a:ext uri="{FF2B5EF4-FFF2-40B4-BE49-F238E27FC236}">
                <a16:creationId xmlns:a16="http://schemas.microsoft.com/office/drawing/2014/main" id="{F1770819-55D2-4F6D-90ED-44249BAA4D6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2596867"/>
            <a:ext cx="621169" cy="598569"/>
          </a:xfrm>
          <a:prstGeom prst="rect">
            <a:avLst/>
          </a:prstGeom>
        </p:spPr>
      </p:pic>
      <p:pic>
        <p:nvPicPr>
          <p:cNvPr id="141" name="E33" descr="Forma&#10;&#10;Descripción generada automáticamente con confianza baja">
            <a:extLst>
              <a:ext uri="{FF2B5EF4-FFF2-40B4-BE49-F238E27FC236}">
                <a16:creationId xmlns:a16="http://schemas.microsoft.com/office/drawing/2014/main" id="{2089A222-55DE-4B08-97F7-CE253F72FA5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2627458"/>
            <a:ext cx="621169" cy="598569"/>
          </a:xfrm>
          <a:prstGeom prst="rect">
            <a:avLst/>
          </a:prstGeom>
        </p:spPr>
      </p:pic>
      <p:pic>
        <p:nvPicPr>
          <p:cNvPr id="142" name="E34" descr="Forma&#10;&#10;Descripción generada automáticamente con confianza baja">
            <a:extLst>
              <a:ext uri="{FF2B5EF4-FFF2-40B4-BE49-F238E27FC236}">
                <a16:creationId xmlns:a16="http://schemas.microsoft.com/office/drawing/2014/main" id="{0F296D19-7589-42FC-B96C-36084AD2EAE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2634256"/>
            <a:ext cx="621169" cy="598569"/>
          </a:xfrm>
          <a:prstGeom prst="rect">
            <a:avLst/>
          </a:prstGeom>
        </p:spPr>
      </p:pic>
      <p:pic>
        <p:nvPicPr>
          <p:cNvPr id="143" name="E35" descr="Forma&#10;&#10;Descripción generada automáticamente con confianza baja">
            <a:extLst>
              <a:ext uri="{FF2B5EF4-FFF2-40B4-BE49-F238E27FC236}">
                <a16:creationId xmlns:a16="http://schemas.microsoft.com/office/drawing/2014/main" id="{B009C4CA-8625-43F3-AB0F-20C91AE85C7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2624059"/>
            <a:ext cx="621169" cy="598569"/>
          </a:xfrm>
          <a:prstGeom prst="rect">
            <a:avLst/>
          </a:prstGeom>
        </p:spPr>
      </p:pic>
      <p:pic>
        <p:nvPicPr>
          <p:cNvPr id="144" name="E36" descr="Forma&#10;&#10;Descripción generada automáticamente con confianza baja">
            <a:extLst>
              <a:ext uri="{FF2B5EF4-FFF2-40B4-BE49-F238E27FC236}">
                <a16:creationId xmlns:a16="http://schemas.microsoft.com/office/drawing/2014/main" id="{09D64973-4B50-4AE3-B298-C036C3818FC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2593468"/>
            <a:ext cx="621169" cy="598569"/>
          </a:xfrm>
          <a:prstGeom prst="rect">
            <a:avLst/>
          </a:prstGeom>
        </p:spPr>
      </p:pic>
      <p:pic>
        <p:nvPicPr>
          <p:cNvPr id="145" name="E37" descr="Forma&#10;&#10;Descripción generada automáticamente con confianza baja">
            <a:extLst>
              <a:ext uri="{FF2B5EF4-FFF2-40B4-BE49-F238E27FC236}">
                <a16:creationId xmlns:a16="http://schemas.microsoft.com/office/drawing/2014/main" id="{D3B473A4-51FC-4CF7-A912-06ED13906AB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2590069"/>
            <a:ext cx="621169" cy="598569"/>
          </a:xfrm>
          <a:prstGeom prst="rect">
            <a:avLst/>
          </a:prstGeom>
        </p:spPr>
      </p:pic>
      <p:pic>
        <p:nvPicPr>
          <p:cNvPr id="146" name="E38" descr="Forma&#10;&#10;Descripción generada automáticamente con confianza baja">
            <a:extLst>
              <a:ext uri="{FF2B5EF4-FFF2-40B4-BE49-F238E27FC236}">
                <a16:creationId xmlns:a16="http://schemas.microsoft.com/office/drawing/2014/main" id="{73A2076D-FAE7-4747-AB9E-F595535FAB5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2620660"/>
            <a:ext cx="621169" cy="598569"/>
          </a:xfrm>
          <a:prstGeom prst="rect">
            <a:avLst/>
          </a:prstGeom>
        </p:spPr>
      </p:pic>
      <p:pic>
        <p:nvPicPr>
          <p:cNvPr id="147" name="E39" descr="Forma&#10;&#10;Descripción generada automáticamente con confianza baja">
            <a:extLst>
              <a:ext uri="{FF2B5EF4-FFF2-40B4-BE49-F238E27FC236}">
                <a16:creationId xmlns:a16="http://schemas.microsoft.com/office/drawing/2014/main" id="{487BC837-0E51-4275-AEC2-8409064705F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2617261"/>
            <a:ext cx="621169" cy="598569"/>
          </a:xfrm>
          <a:prstGeom prst="rect">
            <a:avLst/>
          </a:prstGeom>
        </p:spPr>
      </p:pic>
      <p:pic>
        <p:nvPicPr>
          <p:cNvPr id="148" name="E40" descr="Forma&#10;&#10;Descripción generada automáticamente con confianza baja">
            <a:extLst>
              <a:ext uri="{FF2B5EF4-FFF2-40B4-BE49-F238E27FC236}">
                <a16:creationId xmlns:a16="http://schemas.microsoft.com/office/drawing/2014/main" id="{E66BA338-088B-429B-8848-735AD3E3FD9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2613862"/>
            <a:ext cx="621169" cy="598569"/>
          </a:xfrm>
          <a:prstGeom prst="rect">
            <a:avLst/>
          </a:prstGeom>
        </p:spPr>
      </p:pic>
      <p:pic>
        <p:nvPicPr>
          <p:cNvPr id="149" name="E41" descr="Forma&#10;&#10;Descripción generada automáticamente con confianza baja">
            <a:extLst>
              <a:ext uri="{FF2B5EF4-FFF2-40B4-BE49-F238E27FC236}">
                <a16:creationId xmlns:a16="http://schemas.microsoft.com/office/drawing/2014/main" id="{B9655E6E-0A3B-4CB8-8097-392F8EA670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2610463"/>
            <a:ext cx="621169" cy="598569"/>
          </a:xfrm>
          <a:prstGeom prst="rect">
            <a:avLst/>
          </a:prstGeom>
        </p:spPr>
      </p:pic>
      <p:pic>
        <p:nvPicPr>
          <p:cNvPr id="150" name="E42" descr="Forma&#10;&#10;Descripción generada automáticamente con confianza baja">
            <a:extLst>
              <a:ext uri="{FF2B5EF4-FFF2-40B4-BE49-F238E27FC236}">
                <a16:creationId xmlns:a16="http://schemas.microsoft.com/office/drawing/2014/main" id="{7E83E3AE-2FE5-4371-A45A-20B658037ED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2607064"/>
            <a:ext cx="621169" cy="598569"/>
          </a:xfrm>
          <a:prstGeom prst="rect">
            <a:avLst/>
          </a:prstGeom>
        </p:spPr>
      </p:pic>
      <p:pic>
        <p:nvPicPr>
          <p:cNvPr id="151" name="E43" descr="Forma&#10;&#10;Descripción generada automáticamente con confianza baja">
            <a:extLst>
              <a:ext uri="{FF2B5EF4-FFF2-40B4-BE49-F238E27FC236}">
                <a16:creationId xmlns:a16="http://schemas.microsoft.com/office/drawing/2014/main" id="{42D9195A-1326-499E-A53E-B3C3A38205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2603665"/>
            <a:ext cx="621169" cy="598569"/>
          </a:xfrm>
          <a:prstGeom prst="rect">
            <a:avLst/>
          </a:prstGeom>
        </p:spPr>
      </p:pic>
      <p:pic>
        <p:nvPicPr>
          <p:cNvPr id="152" name="E44" descr="Forma&#10;&#10;Descripción generada automáticamente con confianza baja">
            <a:extLst>
              <a:ext uri="{FF2B5EF4-FFF2-40B4-BE49-F238E27FC236}">
                <a16:creationId xmlns:a16="http://schemas.microsoft.com/office/drawing/2014/main" id="{9379BC66-E775-4CE7-B4E2-7F4E05853CA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2600266"/>
            <a:ext cx="621169" cy="598569"/>
          </a:xfrm>
          <a:prstGeom prst="rect">
            <a:avLst/>
          </a:prstGeom>
        </p:spPr>
      </p:pic>
      <p:pic>
        <p:nvPicPr>
          <p:cNvPr id="153" name="E45" descr="Forma&#10;&#10;Descripción generada automáticamente con confianza baja">
            <a:extLst>
              <a:ext uri="{FF2B5EF4-FFF2-40B4-BE49-F238E27FC236}">
                <a16:creationId xmlns:a16="http://schemas.microsoft.com/office/drawing/2014/main" id="{80EE7B67-B677-4AED-8951-028B59AC79F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2637660"/>
            <a:ext cx="621169" cy="598569"/>
          </a:xfrm>
          <a:prstGeom prst="rect">
            <a:avLst/>
          </a:prstGeom>
        </p:spPr>
      </p:pic>
      <p:pic>
        <p:nvPicPr>
          <p:cNvPr id="154" name="E46" descr="Forma&#10;&#10;Descripción generada automáticamente con confianza baja">
            <a:extLst>
              <a:ext uri="{FF2B5EF4-FFF2-40B4-BE49-F238E27FC236}">
                <a16:creationId xmlns:a16="http://schemas.microsoft.com/office/drawing/2014/main" id="{821856EC-B55F-48E1-A388-904F23E4D0F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3209027"/>
            <a:ext cx="621169" cy="598569"/>
          </a:xfrm>
          <a:prstGeom prst="rect">
            <a:avLst/>
          </a:prstGeom>
        </p:spPr>
      </p:pic>
      <p:pic>
        <p:nvPicPr>
          <p:cNvPr id="155" name="E47" descr="Forma&#10;&#10;Descripción generada automáticamente con confianza baja">
            <a:extLst>
              <a:ext uri="{FF2B5EF4-FFF2-40B4-BE49-F238E27FC236}">
                <a16:creationId xmlns:a16="http://schemas.microsoft.com/office/drawing/2014/main" id="{86380A2B-964E-4C44-BAE2-ABC21D9B752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3175037"/>
            <a:ext cx="621169" cy="598569"/>
          </a:xfrm>
          <a:prstGeom prst="rect">
            <a:avLst/>
          </a:prstGeom>
        </p:spPr>
      </p:pic>
      <p:pic>
        <p:nvPicPr>
          <p:cNvPr id="156" name="E48" descr="Forma&#10;&#10;Descripción generada automáticamente con confianza baja">
            <a:extLst>
              <a:ext uri="{FF2B5EF4-FFF2-40B4-BE49-F238E27FC236}">
                <a16:creationId xmlns:a16="http://schemas.microsoft.com/office/drawing/2014/main" id="{9F00EA30-26AE-4158-8D82-E6BBA5F669E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3205628"/>
            <a:ext cx="621169" cy="598569"/>
          </a:xfrm>
          <a:prstGeom prst="rect">
            <a:avLst/>
          </a:prstGeom>
        </p:spPr>
      </p:pic>
      <p:pic>
        <p:nvPicPr>
          <p:cNvPr id="157" name="E49" descr="Forma&#10;&#10;Descripción generada automáticamente con confianza baja">
            <a:extLst>
              <a:ext uri="{FF2B5EF4-FFF2-40B4-BE49-F238E27FC236}">
                <a16:creationId xmlns:a16="http://schemas.microsoft.com/office/drawing/2014/main" id="{88818B9C-DEFA-4140-B41E-4CC74E0767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3212426"/>
            <a:ext cx="621169" cy="598569"/>
          </a:xfrm>
          <a:prstGeom prst="rect">
            <a:avLst/>
          </a:prstGeom>
        </p:spPr>
      </p:pic>
      <p:pic>
        <p:nvPicPr>
          <p:cNvPr id="158" name="E50" descr="Forma&#10;&#10;Descripción generada automáticamente con confianza baja">
            <a:extLst>
              <a:ext uri="{FF2B5EF4-FFF2-40B4-BE49-F238E27FC236}">
                <a16:creationId xmlns:a16="http://schemas.microsoft.com/office/drawing/2014/main" id="{2FB2FF63-7CC8-4295-A4AC-3977DDE7318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3202229"/>
            <a:ext cx="621169" cy="598569"/>
          </a:xfrm>
          <a:prstGeom prst="rect">
            <a:avLst/>
          </a:prstGeom>
        </p:spPr>
      </p:pic>
      <p:pic>
        <p:nvPicPr>
          <p:cNvPr id="159" name="E51" descr="Forma&#10;&#10;Descripción generada automáticamente con confianza baja">
            <a:extLst>
              <a:ext uri="{FF2B5EF4-FFF2-40B4-BE49-F238E27FC236}">
                <a16:creationId xmlns:a16="http://schemas.microsoft.com/office/drawing/2014/main" id="{6DB1AC98-178F-4CAD-9BEB-6774E56F10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3171638"/>
            <a:ext cx="621169" cy="598569"/>
          </a:xfrm>
          <a:prstGeom prst="rect">
            <a:avLst/>
          </a:prstGeom>
        </p:spPr>
      </p:pic>
      <p:pic>
        <p:nvPicPr>
          <p:cNvPr id="160" name="E52" descr="Forma&#10;&#10;Descripción generada automáticamente con confianza baja">
            <a:extLst>
              <a:ext uri="{FF2B5EF4-FFF2-40B4-BE49-F238E27FC236}">
                <a16:creationId xmlns:a16="http://schemas.microsoft.com/office/drawing/2014/main" id="{FE4FC869-FF48-4A26-98A5-804658CEF9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3168239"/>
            <a:ext cx="621169" cy="598569"/>
          </a:xfrm>
          <a:prstGeom prst="rect">
            <a:avLst/>
          </a:prstGeom>
        </p:spPr>
      </p:pic>
      <p:pic>
        <p:nvPicPr>
          <p:cNvPr id="161" name="E53" descr="Forma&#10;&#10;Descripción generada automáticamente con confianza baja">
            <a:extLst>
              <a:ext uri="{FF2B5EF4-FFF2-40B4-BE49-F238E27FC236}">
                <a16:creationId xmlns:a16="http://schemas.microsoft.com/office/drawing/2014/main" id="{873EA167-2B86-47AF-B754-E14C8FE8C74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3198830"/>
            <a:ext cx="621169" cy="598569"/>
          </a:xfrm>
          <a:prstGeom prst="rect">
            <a:avLst/>
          </a:prstGeom>
        </p:spPr>
      </p:pic>
      <p:pic>
        <p:nvPicPr>
          <p:cNvPr id="162" name="E54" descr="Forma&#10;&#10;Descripción generada automáticamente con confianza baja">
            <a:extLst>
              <a:ext uri="{FF2B5EF4-FFF2-40B4-BE49-F238E27FC236}">
                <a16:creationId xmlns:a16="http://schemas.microsoft.com/office/drawing/2014/main" id="{9E79C025-F05B-4274-B107-D9D81E2163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3195431"/>
            <a:ext cx="621169" cy="598569"/>
          </a:xfrm>
          <a:prstGeom prst="rect">
            <a:avLst/>
          </a:prstGeom>
        </p:spPr>
      </p:pic>
      <p:pic>
        <p:nvPicPr>
          <p:cNvPr id="163" name="E55" descr="Forma&#10;&#10;Descripción generada automáticamente con confianza baja">
            <a:extLst>
              <a:ext uri="{FF2B5EF4-FFF2-40B4-BE49-F238E27FC236}">
                <a16:creationId xmlns:a16="http://schemas.microsoft.com/office/drawing/2014/main" id="{D92620B6-0CBC-4759-B7EB-C0252EAE0BD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3192032"/>
            <a:ext cx="621169" cy="598569"/>
          </a:xfrm>
          <a:prstGeom prst="rect">
            <a:avLst/>
          </a:prstGeom>
        </p:spPr>
      </p:pic>
      <p:pic>
        <p:nvPicPr>
          <p:cNvPr id="164" name="E56" descr="Forma&#10;&#10;Descripción generada automáticamente con confianza baja">
            <a:extLst>
              <a:ext uri="{FF2B5EF4-FFF2-40B4-BE49-F238E27FC236}">
                <a16:creationId xmlns:a16="http://schemas.microsoft.com/office/drawing/2014/main" id="{CAF34EF0-3338-4DF5-9F5F-86575D7BB9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3188633"/>
            <a:ext cx="621169" cy="598569"/>
          </a:xfrm>
          <a:prstGeom prst="rect">
            <a:avLst/>
          </a:prstGeom>
        </p:spPr>
      </p:pic>
      <p:pic>
        <p:nvPicPr>
          <p:cNvPr id="165" name="E57" descr="Forma&#10;&#10;Descripción generada automáticamente con confianza baja">
            <a:extLst>
              <a:ext uri="{FF2B5EF4-FFF2-40B4-BE49-F238E27FC236}">
                <a16:creationId xmlns:a16="http://schemas.microsoft.com/office/drawing/2014/main" id="{2CD0A764-39FF-4AE4-BA87-11CFFB70677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3185234"/>
            <a:ext cx="621169" cy="598569"/>
          </a:xfrm>
          <a:prstGeom prst="rect">
            <a:avLst/>
          </a:prstGeom>
        </p:spPr>
      </p:pic>
      <p:pic>
        <p:nvPicPr>
          <p:cNvPr id="166" name="E58" descr="Forma&#10;&#10;Descripción generada automáticamente con confianza baja">
            <a:extLst>
              <a:ext uri="{FF2B5EF4-FFF2-40B4-BE49-F238E27FC236}">
                <a16:creationId xmlns:a16="http://schemas.microsoft.com/office/drawing/2014/main" id="{14910B5D-CC33-4EF0-A1AF-53B28DB3DA0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3181835"/>
            <a:ext cx="621169" cy="598569"/>
          </a:xfrm>
          <a:prstGeom prst="rect">
            <a:avLst/>
          </a:prstGeom>
        </p:spPr>
      </p:pic>
      <p:pic>
        <p:nvPicPr>
          <p:cNvPr id="167" name="E59" descr="Forma&#10;&#10;Descripción generada automáticamente con confianza baja">
            <a:extLst>
              <a:ext uri="{FF2B5EF4-FFF2-40B4-BE49-F238E27FC236}">
                <a16:creationId xmlns:a16="http://schemas.microsoft.com/office/drawing/2014/main" id="{10D161CE-66DD-47BB-ACCF-6C07DC76690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3178436"/>
            <a:ext cx="621169" cy="598569"/>
          </a:xfrm>
          <a:prstGeom prst="rect">
            <a:avLst/>
          </a:prstGeom>
        </p:spPr>
      </p:pic>
      <p:pic>
        <p:nvPicPr>
          <p:cNvPr id="168" name="E60" descr="Forma&#10;&#10;Descripción generada automáticamente con confianza baja">
            <a:extLst>
              <a:ext uri="{FF2B5EF4-FFF2-40B4-BE49-F238E27FC236}">
                <a16:creationId xmlns:a16="http://schemas.microsoft.com/office/drawing/2014/main" id="{EDE1DFA3-B45A-45FB-8BAC-59502FBA9BE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3215830"/>
            <a:ext cx="621169" cy="598569"/>
          </a:xfrm>
          <a:prstGeom prst="rect">
            <a:avLst/>
          </a:prstGeom>
        </p:spPr>
      </p:pic>
      <p:pic>
        <p:nvPicPr>
          <p:cNvPr id="169" name="E61" descr="Forma&#10;&#10;Descripción generada automáticamente con confianza baja">
            <a:extLst>
              <a:ext uri="{FF2B5EF4-FFF2-40B4-BE49-F238E27FC236}">
                <a16:creationId xmlns:a16="http://schemas.microsoft.com/office/drawing/2014/main" id="{322A6B4B-8F7D-4A04-8727-5FEBBAF508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3851888"/>
            <a:ext cx="621169" cy="598569"/>
          </a:xfrm>
          <a:prstGeom prst="rect">
            <a:avLst/>
          </a:prstGeom>
        </p:spPr>
      </p:pic>
      <p:pic>
        <p:nvPicPr>
          <p:cNvPr id="170" name="E62" descr="Forma&#10;&#10;Descripción generada automáticamente con confianza baja">
            <a:extLst>
              <a:ext uri="{FF2B5EF4-FFF2-40B4-BE49-F238E27FC236}">
                <a16:creationId xmlns:a16="http://schemas.microsoft.com/office/drawing/2014/main" id="{D4B2BE22-F43B-4924-9764-3408C0C1D65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3817898"/>
            <a:ext cx="621169" cy="598569"/>
          </a:xfrm>
          <a:prstGeom prst="rect">
            <a:avLst/>
          </a:prstGeom>
        </p:spPr>
      </p:pic>
      <p:pic>
        <p:nvPicPr>
          <p:cNvPr id="171" name="E63" descr="Forma&#10;&#10;Descripción generada automáticamente con confianza baja">
            <a:extLst>
              <a:ext uri="{FF2B5EF4-FFF2-40B4-BE49-F238E27FC236}">
                <a16:creationId xmlns:a16="http://schemas.microsoft.com/office/drawing/2014/main" id="{9A8FDA5E-1AFA-4854-B109-FEB1B7DA507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3848489"/>
            <a:ext cx="621169" cy="598569"/>
          </a:xfrm>
          <a:prstGeom prst="rect">
            <a:avLst/>
          </a:prstGeom>
        </p:spPr>
      </p:pic>
      <p:pic>
        <p:nvPicPr>
          <p:cNvPr id="172" name="E64" descr="Forma&#10;&#10;Descripción generada automáticamente con confianza baja">
            <a:extLst>
              <a:ext uri="{FF2B5EF4-FFF2-40B4-BE49-F238E27FC236}">
                <a16:creationId xmlns:a16="http://schemas.microsoft.com/office/drawing/2014/main" id="{41F000A9-398A-4504-A1B1-D7CA6A8344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3855287"/>
            <a:ext cx="621169" cy="598569"/>
          </a:xfrm>
          <a:prstGeom prst="rect">
            <a:avLst/>
          </a:prstGeom>
        </p:spPr>
      </p:pic>
      <p:pic>
        <p:nvPicPr>
          <p:cNvPr id="173" name="E65" descr="Forma&#10;&#10;Descripción generada automáticamente con confianza baja">
            <a:extLst>
              <a:ext uri="{FF2B5EF4-FFF2-40B4-BE49-F238E27FC236}">
                <a16:creationId xmlns:a16="http://schemas.microsoft.com/office/drawing/2014/main" id="{594422F9-78C2-4625-A465-EB3DC427C68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3845090"/>
            <a:ext cx="621169" cy="598569"/>
          </a:xfrm>
          <a:prstGeom prst="rect">
            <a:avLst/>
          </a:prstGeom>
        </p:spPr>
      </p:pic>
      <p:pic>
        <p:nvPicPr>
          <p:cNvPr id="174" name="E66" descr="Forma&#10;&#10;Descripción generada automáticamente con confianza baja">
            <a:extLst>
              <a:ext uri="{FF2B5EF4-FFF2-40B4-BE49-F238E27FC236}">
                <a16:creationId xmlns:a16="http://schemas.microsoft.com/office/drawing/2014/main" id="{C3D238BB-8527-4E71-ABF7-A3026CAA2D1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3814499"/>
            <a:ext cx="621169" cy="598569"/>
          </a:xfrm>
          <a:prstGeom prst="rect">
            <a:avLst/>
          </a:prstGeom>
        </p:spPr>
      </p:pic>
      <p:pic>
        <p:nvPicPr>
          <p:cNvPr id="175" name="E67" descr="Forma&#10;&#10;Descripción generada automáticamente con confianza baja">
            <a:extLst>
              <a:ext uri="{FF2B5EF4-FFF2-40B4-BE49-F238E27FC236}">
                <a16:creationId xmlns:a16="http://schemas.microsoft.com/office/drawing/2014/main" id="{66F94857-1266-439A-BE10-F7007AA02C0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3811100"/>
            <a:ext cx="621169" cy="598569"/>
          </a:xfrm>
          <a:prstGeom prst="rect">
            <a:avLst/>
          </a:prstGeom>
        </p:spPr>
      </p:pic>
      <p:pic>
        <p:nvPicPr>
          <p:cNvPr id="176" name="E68" descr="Forma&#10;&#10;Descripción generada automáticamente con confianza baja">
            <a:extLst>
              <a:ext uri="{FF2B5EF4-FFF2-40B4-BE49-F238E27FC236}">
                <a16:creationId xmlns:a16="http://schemas.microsoft.com/office/drawing/2014/main" id="{7DB2C59E-E09E-4614-9388-0CB3F041DE2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3841691"/>
            <a:ext cx="621169" cy="598569"/>
          </a:xfrm>
          <a:prstGeom prst="rect">
            <a:avLst/>
          </a:prstGeom>
        </p:spPr>
      </p:pic>
      <p:pic>
        <p:nvPicPr>
          <p:cNvPr id="177" name="E69" descr="Forma&#10;&#10;Descripción generada automáticamente con confianza baja">
            <a:extLst>
              <a:ext uri="{FF2B5EF4-FFF2-40B4-BE49-F238E27FC236}">
                <a16:creationId xmlns:a16="http://schemas.microsoft.com/office/drawing/2014/main" id="{B1705E44-60B3-44B3-A8D6-977596CA42D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3838292"/>
            <a:ext cx="621169" cy="598569"/>
          </a:xfrm>
          <a:prstGeom prst="rect">
            <a:avLst/>
          </a:prstGeom>
        </p:spPr>
      </p:pic>
      <p:pic>
        <p:nvPicPr>
          <p:cNvPr id="178" name="E70" descr="Forma&#10;&#10;Descripción generada automáticamente con confianza baja">
            <a:extLst>
              <a:ext uri="{FF2B5EF4-FFF2-40B4-BE49-F238E27FC236}">
                <a16:creationId xmlns:a16="http://schemas.microsoft.com/office/drawing/2014/main" id="{DF430097-7E31-48AD-80E7-F2E8867590E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3834893"/>
            <a:ext cx="621169" cy="598569"/>
          </a:xfrm>
          <a:prstGeom prst="rect">
            <a:avLst/>
          </a:prstGeom>
        </p:spPr>
      </p:pic>
      <p:pic>
        <p:nvPicPr>
          <p:cNvPr id="179" name="E71" descr="Forma&#10;&#10;Descripción generada automáticamente con confianza baja">
            <a:extLst>
              <a:ext uri="{FF2B5EF4-FFF2-40B4-BE49-F238E27FC236}">
                <a16:creationId xmlns:a16="http://schemas.microsoft.com/office/drawing/2014/main" id="{0F606E13-C026-49AE-A392-616D83B90C2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3831494"/>
            <a:ext cx="621169" cy="598569"/>
          </a:xfrm>
          <a:prstGeom prst="rect">
            <a:avLst/>
          </a:prstGeom>
        </p:spPr>
      </p:pic>
      <p:pic>
        <p:nvPicPr>
          <p:cNvPr id="180" name="E72" descr="Forma&#10;&#10;Descripción generada automáticamente con confianza baja">
            <a:extLst>
              <a:ext uri="{FF2B5EF4-FFF2-40B4-BE49-F238E27FC236}">
                <a16:creationId xmlns:a16="http://schemas.microsoft.com/office/drawing/2014/main" id="{49957FC8-19AF-40C5-9A95-28BD99D81E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3828095"/>
            <a:ext cx="621169" cy="598569"/>
          </a:xfrm>
          <a:prstGeom prst="rect">
            <a:avLst/>
          </a:prstGeom>
        </p:spPr>
      </p:pic>
      <p:pic>
        <p:nvPicPr>
          <p:cNvPr id="181" name="E73" descr="Forma&#10;&#10;Descripción generada automáticamente con confianza baja">
            <a:extLst>
              <a:ext uri="{FF2B5EF4-FFF2-40B4-BE49-F238E27FC236}">
                <a16:creationId xmlns:a16="http://schemas.microsoft.com/office/drawing/2014/main" id="{EB05ED67-8AAD-4F00-86EB-8365088001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3824696"/>
            <a:ext cx="621169" cy="598569"/>
          </a:xfrm>
          <a:prstGeom prst="rect">
            <a:avLst/>
          </a:prstGeom>
        </p:spPr>
      </p:pic>
      <p:pic>
        <p:nvPicPr>
          <p:cNvPr id="182" name="E74" descr="Forma&#10;&#10;Descripción generada automáticamente con confianza baja">
            <a:extLst>
              <a:ext uri="{FF2B5EF4-FFF2-40B4-BE49-F238E27FC236}">
                <a16:creationId xmlns:a16="http://schemas.microsoft.com/office/drawing/2014/main" id="{FDACAD24-D1CD-40A3-9281-F777AEEAEE0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3821297"/>
            <a:ext cx="621169" cy="598569"/>
          </a:xfrm>
          <a:prstGeom prst="rect">
            <a:avLst/>
          </a:prstGeom>
        </p:spPr>
      </p:pic>
      <p:pic>
        <p:nvPicPr>
          <p:cNvPr id="183" name="E75" descr="Forma&#10;&#10;Descripción generada automáticamente con confianza baja">
            <a:extLst>
              <a:ext uri="{FF2B5EF4-FFF2-40B4-BE49-F238E27FC236}">
                <a16:creationId xmlns:a16="http://schemas.microsoft.com/office/drawing/2014/main" id="{DA6F324C-B8B6-45B1-A980-71A25223E2E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3858691"/>
            <a:ext cx="621169" cy="598569"/>
          </a:xfrm>
          <a:prstGeom prst="rect">
            <a:avLst/>
          </a:prstGeom>
        </p:spPr>
      </p:pic>
      <p:pic>
        <p:nvPicPr>
          <p:cNvPr id="184" name="E76" descr="Forma&#10;&#10;Descripción generada automáticamente con confianza baja">
            <a:extLst>
              <a:ext uri="{FF2B5EF4-FFF2-40B4-BE49-F238E27FC236}">
                <a16:creationId xmlns:a16="http://schemas.microsoft.com/office/drawing/2014/main" id="{B87B41D4-8597-44B5-BDB5-2456922D8B1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4481835"/>
            <a:ext cx="621169" cy="598569"/>
          </a:xfrm>
          <a:prstGeom prst="rect">
            <a:avLst/>
          </a:prstGeom>
        </p:spPr>
      </p:pic>
      <p:pic>
        <p:nvPicPr>
          <p:cNvPr id="185" name="E77" descr="Forma&#10;&#10;Descripción generada automáticamente con confianza baja">
            <a:extLst>
              <a:ext uri="{FF2B5EF4-FFF2-40B4-BE49-F238E27FC236}">
                <a16:creationId xmlns:a16="http://schemas.microsoft.com/office/drawing/2014/main" id="{FBDA6655-2A5C-46C6-B22E-B4CE8DAC5A5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4447845"/>
            <a:ext cx="621169" cy="598569"/>
          </a:xfrm>
          <a:prstGeom prst="rect">
            <a:avLst/>
          </a:prstGeom>
        </p:spPr>
      </p:pic>
      <p:pic>
        <p:nvPicPr>
          <p:cNvPr id="186" name="E78" descr="Forma&#10;&#10;Descripción generada automáticamente con confianza baja">
            <a:extLst>
              <a:ext uri="{FF2B5EF4-FFF2-40B4-BE49-F238E27FC236}">
                <a16:creationId xmlns:a16="http://schemas.microsoft.com/office/drawing/2014/main" id="{E64F8ABB-85B7-46A6-BAE3-607F399EB81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4478436"/>
            <a:ext cx="621169" cy="598569"/>
          </a:xfrm>
          <a:prstGeom prst="rect">
            <a:avLst/>
          </a:prstGeom>
        </p:spPr>
      </p:pic>
      <p:pic>
        <p:nvPicPr>
          <p:cNvPr id="187" name="E79" descr="Forma&#10;&#10;Descripción generada automáticamente con confianza baja">
            <a:extLst>
              <a:ext uri="{FF2B5EF4-FFF2-40B4-BE49-F238E27FC236}">
                <a16:creationId xmlns:a16="http://schemas.microsoft.com/office/drawing/2014/main" id="{D8C27446-201A-4C58-B336-F23C95F3C2C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4485234"/>
            <a:ext cx="621169" cy="598569"/>
          </a:xfrm>
          <a:prstGeom prst="rect">
            <a:avLst/>
          </a:prstGeom>
        </p:spPr>
      </p:pic>
      <p:pic>
        <p:nvPicPr>
          <p:cNvPr id="188" name="E80" descr="Forma&#10;&#10;Descripción generada automáticamente con confianza baja">
            <a:extLst>
              <a:ext uri="{FF2B5EF4-FFF2-40B4-BE49-F238E27FC236}">
                <a16:creationId xmlns:a16="http://schemas.microsoft.com/office/drawing/2014/main" id="{C8688419-6A78-4D90-AEFF-2D89CCEEAE3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4475037"/>
            <a:ext cx="621169" cy="598569"/>
          </a:xfrm>
          <a:prstGeom prst="rect">
            <a:avLst/>
          </a:prstGeom>
        </p:spPr>
      </p:pic>
      <p:pic>
        <p:nvPicPr>
          <p:cNvPr id="189" name="E81" descr="Forma&#10;&#10;Descripción generada automáticamente con confianza baja">
            <a:extLst>
              <a:ext uri="{FF2B5EF4-FFF2-40B4-BE49-F238E27FC236}">
                <a16:creationId xmlns:a16="http://schemas.microsoft.com/office/drawing/2014/main" id="{076BCCF9-5AB7-4B16-AA13-576B9BA7C45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4444446"/>
            <a:ext cx="621169" cy="598569"/>
          </a:xfrm>
          <a:prstGeom prst="rect">
            <a:avLst/>
          </a:prstGeom>
        </p:spPr>
      </p:pic>
      <p:pic>
        <p:nvPicPr>
          <p:cNvPr id="190" name="E82" descr="Forma&#10;&#10;Descripción generada automáticamente con confianza baja">
            <a:extLst>
              <a:ext uri="{FF2B5EF4-FFF2-40B4-BE49-F238E27FC236}">
                <a16:creationId xmlns:a16="http://schemas.microsoft.com/office/drawing/2014/main" id="{EF5120CF-4C1F-42A4-BADD-ECF0E11D976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4441047"/>
            <a:ext cx="621169" cy="598569"/>
          </a:xfrm>
          <a:prstGeom prst="rect">
            <a:avLst/>
          </a:prstGeom>
        </p:spPr>
      </p:pic>
      <p:pic>
        <p:nvPicPr>
          <p:cNvPr id="191" name="E83" descr="Forma&#10;&#10;Descripción generada automáticamente con confianza baja">
            <a:extLst>
              <a:ext uri="{FF2B5EF4-FFF2-40B4-BE49-F238E27FC236}">
                <a16:creationId xmlns:a16="http://schemas.microsoft.com/office/drawing/2014/main" id="{176E7414-7684-437D-A95D-3D9DC05205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4471638"/>
            <a:ext cx="621169" cy="598569"/>
          </a:xfrm>
          <a:prstGeom prst="rect">
            <a:avLst/>
          </a:prstGeom>
        </p:spPr>
      </p:pic>
      <p:pic>
        <p:nvPicPr>
          <p:cNvPr id="192" name="E84" descr="Forma&#10;&#10;Descripción generada automáticamente con confianza baja">
            <a:extLst>
              <a:ext uri="{FF2B5EF4-FFF2-40B4-BE49-F238E27FC236}">
                <a16:creationId xmlns:a16="http://schemas.microsoft.com/office/drawing/2014/main" id="{C9881ED2-CB04-4898-A16C-AF70A4F1561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4468239"/>
            <a:ext cx="621169" cy="598569"/>
          </a:xfrm>
          <a:prstGeom prst="rect">
            <a:avLst/>
          </a:prstGeom>
        </p:spPr>
      </p:pic>
      <p:pic>
        <p:nvPicPr>
          <p:cNvPr id="193" name="E85" descr="Forma&#10;&#10;Descripción generada automáticamente con confianza baja">
            <a:extLst>
              <a:ext uri="{FF2B5EF4-FFF2-40B4-BE49-F238E27FC236}">
                <a16:creationId xmlns:a16="http://schemas.microsoft.com/office/drawing/2014/main" id="{0DE973AE-253A-43A2-B640-44C3AC024D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4464840"/>
            <a:ext cx="621169" cy="598569"/>
          </a:xfrm>
          <a:prstGeom prst="rect">
            <a:avLst/>
          </a:prstGeom>
        </p:spPr>
      </p:pic>
      <p:pic>
        <p:nvPicPr>
          <p:cNvPr id="194" name="E86" descr="Forma&#10;&#10;Descripción generada automáticamente con confianza baja">
            <a:extLst>
              <a:ext uri="{FF2B5EF4-FFF2-40B4-BE49-F238E27FC236}">
                <a16:creationId xmlns:a16="http://schemas.microsoft.com/office/drawing/2014/main" id="{F3AD62BF-18D4-4AC3-A12C-B72166C3C2E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4461441"/>
            <a:ext cx="621169" cy="598569"/>
          </a:xfrm>
          <a:prstGeom prst="rect">
            <a:avLst/>
          </a:prstGeom>
        </p:spPr>
      </p:pic>
      <p:pic>
        <p:nvPicPr>
          <p:cNvPr id="195" name="E87" descr="Forma&#10;&#10;Descripción generada automáticamente con confianza baja">
            <a:extLst>
              <a:ext uri="{FF2B5EF4-FFF2-40B4-BE49-F238E27FC236}">
                <a16:creationId xmlns:a16="http://schemas.microsoft.com/office/drawing/2014/main" id="{16FFF78A-E9BB-449B-B256-81BDFD047FC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4458042"/>
            <a:ext cx="621169" cy="598569"/>
          </a:xfrm>
          <a:prstGeom prst="rect">
            <a:avLst/>
          </a:prstGeom>
        </p:spPr>
      </p:pic>
      <p:pic>
        <p:nvPicPr>
          <p:cNvPr id="196" name="E88" descr="Forma&#10;&#10;Descripción generada automáticamente con confianza baja">
            <a:extLst>
              <a:ext uri="{FF2B5EF4-FFF2-40B4-BE49-F238E27FC236}">
                <a16:creationId xmlns:a16="http://schemas.microsoft.com/office/drawing/2014/main" id="{86636915-0D08-4A11-BFA8-9353E2A97D1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4454643"/>
            <a:ext cx="621169" cy="598569"/>
          </a:xfrm>
          <a:prstGeom prst="rect">
            <a:avLst/>
          </a:prstGeom>
        </p:spPr>
      </p:pic>
      <p:pic>
        <p:nvPicPr>
          <p:cNvPr id="197" name="E89" descr="Forma&#10;&#10;Descripción generada automáticamente con confianza baja">
            <a:extLst>
              <a:ext uri="{FF2B5EF4-FFF2-40B4-BE49-F238E27FC236}">
                <a16:creationId xmlns:a16="http://schemas.microsoft.com/office/drawing/2014/main" id="{2675DC3F-8080-427D-8091-7E1C63ED53D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4451244"/>
            <a:ext cx="621169" cy="598569"/>
          </a:xfrm>
          <a:prstGeom prst="rect">
            <a:avLst/>
          </a:prstGeom>
        </p:spPr>
      </p:pic>
      <p:pic>
        <p:nvPicPr>
          <p:cNvPr id="198" name="E90" descr="Forma&#10;&#10;Descripción generada automáticamente con confianza baja">
            <a:extLst>
              <a:ext uri="{FF2B5EF4-FFF2-40B4-BE49-F238E27FC236}">
                <a16:creationId xmlns:a16="http://schemas.microsoft.com/office/drawing/2014/main" id="{EF5DDB89-C0FE-4035-9596-ED9CB451320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4488638"/>
            <a:ext cx="621169" cy="598569"/>
          </a:xfrm>
          <a:prstGeom prst="rect">
            <a:avLst/>
          </a:prstGeom>
        </p:spPr>
      </p:pic>
      <p:pic>
        <p:nvPicPr>
          <p:cNvPr id="199" name="E91" descr="Forma&#10;&#10;Descripción generada automáticamente con confianza baja">
            <a:extLst>
              <a:ext uri="{FF2B5EF4-FFF2-40B4-BE49-F238E27FC236}">
                <a16:creationId xmlns:a16="http://schemas.microsoft.com/office/drawing/2014/main" id="{E5F97CDB-EFBB-4E72-B0EE-71B2036D157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5086265"/>
            <a:ext cx="621169" cy="598569"/>
          </a:xfrm>
          <a:prstGeom prst="rect">
            <a:avLst/>
          </a:prstGeom>
        </p:spPr>
      </p:pic>
      <p:pic>
        <p:nvPicPr>
          <p:cNvPr id="200" name="E92" descr="Forma&#10;&#10;Descripción generada automáticamente con confianza baja">
            <a:extLst>
              <a:ext uri="{FF2B5EF4-FFF2-40B4-BE49-F238E27FC236}">
                <a16:creationId xmlns:a16="http://schemas.microsoft.com/office/drawing/2014/main" id="{D9D9872D-2819-46C3-9D55-FC8811F2E2A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5052275"/>
            <a:ext cx="621169" cy="598569"/>
          </a:xfrm>
          <a:prstGeom prst="rect">
            <a:avLst/>
          </a:prstGeom>
        </p:spPr>
      </p:pic>
      <p:pic>
        <p:nvPicPr>
          <p:cNvPr id="201" name="E93" descr="Forma&#10;&#10;Descripción generada automáticamente con confianza baja">
            <a:extLst>
              <a:ext uri="{FF2B5EF4-FFF2-40B4-BE49-F238E27FC236}">
                <a16:creationId xmlns:a16="http://schemas.microsoft.com/office/drawing/2014/main" id="{C36EC6DE-B844-46B1-9FD9-6F09E26B64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5082866"/>
            <a:ext cx="621169" cy="598569"/>
          </a:xfrm>
          <a:prstGeom prst="rect">
            <a:avLst/>
          </a:prstGeom>
        </p:spPr>
      </p:pic>
      <p:pic>
        <p:nvPicPr>
          <p:cNvPr id="202" name="E94" descr="Forma&#10;&#10;Descripción generada automáticamente con confianza baja">
            <a:extLst>
              <a:ext uri="{FF2B5EF4-FFF2-40B4-BE49-F238E27FC236}">
                <a16:creationId xmlns:a16="http://schemas.microsoft.com/office/drawing/2014/main" id="{433FD880-2DC2-4A72-8B3A-0D4A904D89D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5089664"/>
            <a:ext cx="621169" cy="598569"/>
          </a:xfrm>
          <a:prstGeom prst="rect">
            <a:avLst/>
          </a:prstGeom>
        </p:spPr>
      </p:pic>
      <p:pic>
        <p:nvPicPr>
          <p:cNvPr id="203" name="E95" descr="Forma&#10;&#10;Descripción generada automáticamente con confianza baja">
            <a:extLst>
              <a:ext uri="{FF2B5EF4-FFF2-40B4-BE49-F238E27FC236}">
                <a16:creationId xmlns:a16="http://schemas.microsoft.com/office/drawing/2014/main" id="{C036119D-2EB2-4D3A-BD2D-3BA6608E455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5079467"/>
            <a:ext cx="621169" cy="598569"/>
          </a:xfrm>
          <a:prstGeom prst="rect">
            <a:avLst/>
          </a:prstGeom>
        </p:spPr>
      </p:pic>
      <p:pic>
        <p:nvPicPr>
          <p:cNvPr id="204" name="E96" descr="Forma&#10;&#10;Descripción generada automáticamente con confianza baja">
            <a:extLst>
              <a:ext uri="{FF2B5EF4-FFF2-40B4-BE49-F238E27FC236}">
                <a16:creationId xmlns:a16="http://schemas.microsoft.com/office/drawing/2014/main" id="{C07D08FE-EF0A-4F41-99A4-684797AF718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5048876"/>
            <a:ext cx="621169" cy="598569"/>
          </a:xfrm>
          <a:prstGeom prst="rect">
            <a:avLst/>
          </a:prstGeom>
        </p:spPr>
      </p:pic>
      <p:pic>
        <p:nvPicPr>
          <p:cNvPr id="205" name="E97" descr="Forma&#10;&#10;Descripción generada automáticamente con confianza baja">
            <a:extLst>
              <a:ext uri="{FF2B5EF4-FFF2-40B4-BE49-F238E27FC236}">
                <a16:creationId xmlns:a16="http://schemas.microsoft.com/office/drawing/2014/main" id="{C51EEE65-EB4C-4C70-9371-3D3C0289F92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5045477"/>
            <a:ext cx="621169" cy="598569"/>
          </a:xfrm>
          <a:prstGeom prst="rect">
            <a:avLst/>
          </a:prstGeom>
        </p:spPr>
      </p:pic>
      <p:pic>
        <p:nvPicPr>
          <p:cNvPr id="206" name="E98" descr="Forma&#10;&#10;Descripción generada automáticamente con confianza baja">
            <a:extLst>
              <a:ext uri="{FF2B5EF4-FFF2-40B4-BE49-F238E27FC236}">
                <a16:creationId xmlns:a16="http://schemas.microsoft.com/office/drawing/2014/main" id="{6E101E1F-C21B-4F23-9273-8BD8284016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5076068"/>
            <a:ext cx="621169" cy="598569"/>
          </a:xfrm>
          <a:prstGeom prst="rect">
            <a:avLst/>
          </a:prstGeom>
        </p:spPr>
      </p:pic>
      <p:pic>
        <p:nvPicPr>
          <p:cNvPr id="207" name="E99" descr="Forma&#10;&#10;Descripción generada automáticamente con confianza baja">
            <a:extLst>
              <a:ext uri="{FF2B5EF4-FFF2-40B4-BE49-F238E27FC236}">
                <a16:creationId xmlns:a16="http://schemas.microsoft.com/office/drawing/2014/main" id="{1D9C314F-0A5E-42E6-B9F0-5AC70EE6562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5072669"/>
            <a:ext cx="621169" cy="598569"/>
          </a:xfrm>
          <a:prstGeom prst="rect">
            <a:avLst/>
          </a:prstGeom>
        </p:spPr>
      </p:pic>
      <p:pic>
        <p:nvPicPr>
          <p:cNvPr id="208" name="E100" descr="Forma&#10;&#10;Descripción generada automáticamente con confianza baja">
            <a:extLst>
              <a:ext uri="{FF2B5EF4-FFF2-40B4-BE49-F238E27FC236}">
                <a16:creationId xmlns:a16="http://schemas.microsoft.com/office/drawing/2014/main" id="{E4F2E1EE-6C49-4409-898A-3F90A7C01D1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5069270"/>
            <a:ext cx="621169" cy="598569"/>
          </a:xfrm>
          <a:prstGeom prst="rect">
            <a:avLst/>
          </a:prstGeom>
        </p:spPr>
      </p:pic>
      <p:pic>
        <p:nvPicPr>
          <p:cNvPr id="209" name="E101" descr="Forma&#10;&#10;Descripción generada automáticamente con confianza baja">
            <a:extLst>
              <a:ext uri="{FF2B5EF4-FFF2-40B4-BE49-F238E27FC236}">
                <a16:creationId xmlns:a16="http://schemas.microsoft.com/office/drawing/2014/main" id="{0B83A154-2630-4EEF-89A3-3AC2C25E43C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5065871"/>
            <a:ext cx="621169" cy="598569"/>
          </a:xfrm>
          <a:prstGeom prst="rect">
            <a:avLst/>
          </a:prstGeom>
        </p:spPr>
      </p:pic>
      <p:pic>
        <p:nvPicPr>
          <p:cNvPr id="210" name="E102" descr="Forma&#10;&#10;Descripción generada automáticamente con confianza baja">
            <a:extLst>
              <a:ext uri="{FF2B5EF4-FFF2-40B4-BE49-F238E27FC236}">
                <a16:creationId xmlns:a16="http://schemas.microsoft.com/office/drawing/2014/main" id="{C2C05CCB-4F8E-40FB-922B-2EAC2E47EA6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5062472"/>
            <a:ext cx="621169" cy="598569"/>
          </a:xfrm>
          <a:prstGeom prst="rect">
            <a:avLst/>
          </a:prstGeom>
        </p:spPr>
      </p:pic>
      <p:pic>
        <p:nvPicPr>
          <p:cNvPr id="211" name="E103" descr="Forma&#10;&#10;Descripción generada automáticamente con confianza baja">
            <a:extLst>
              <a:ext uri="{FF2B5EF4-FFF2-40B4-BE49-F238E27FC236}">
                <a16:creationId xmlns:a16="http://schemas.microsoft.com/office/drawing/2014/main" id="{2D5C0BAD-2337-4598-BE00-0D9A7996BF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5059073"/>
            <a:ext cx="621169" cy="598569"/>
          </a:xfrm>
          <a:prstGeom prst="rect">
            <a:avLst/>
          </a:prstGeom>
        </p:spPr>
      </p:pic>
      <p:pic>
        <p:nvPicPr>
          <p:cNvPr id="212" name="E104" descr="Forma&#10;&#10;Descripción generada automáticamente con confianza baja">
            <a:extLst>
              <a:ext uri="{FF2B5EF4-FFF2-40B4-BE49-F238E27FC236}">
                <a16:creationId xmlns:a16="http://schemas.microsoft.com/office/drawing/2014/main" id="{1FC8F238-2CD5-447B-9A99-E51892C5D40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5055674"/>
            <a:ext cx="621169" cy="598569"/>
          </a:xfrm>
          <a:prstGeom prst="rect">
            <a:avLst/>
          </a:prstGeom>
        </p:spPr>
      </p:pic>
      <p:pic>
        <p:nvPicPr>
          <p:cNvPr id="213" name="E105" descr="Forma&#10;&#10;Descripción generada automáticamente con confianza baja">
            <a:extLst>
              <a:ext uri="{FF2B5EF4-FFF2-40B4-BE49-F238E27FC236}">
                <a16:creationId xmlns:a16="http://schemas.microsoft.com/office/drawing/2014/main" id="{6042AEDC-07EA-4BE0-9849-565F34172B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5093068"/>
            <a:ext cx="621169" cy="598569"/>
          </a:xfrm>
          <a:prstGeom prst="rect">
            <a:avLst/>
          </a:prstGeom>
        </p:spPr>
      </p:pic>
      <p:pic>
        <p:nvPicPr>
          <p:cNvPr id="214" name="E106" descr="Forma&#10;&#10;Descripción generada automáticamente con confianza baja">
            <a:extLst>
              <a:ext uri="{FF2B5EF4-FFF2-40B4-BE49-F238E27FC236}">
                <a16:creationId xmlns:a16="http://schemas.microsoft.com/office/drawing/2014/main" id="{B7EBCB25-9A84-4505-8FFB-044002FF86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7723" y="5728524"/>
            <a:ext cx="621169" cy="598569"/>
          </a:xfrm>
          <a:prstGeom prst="rect">
            <a:avLst/>
          </a:prstGeom>
        </p:spPr>
      </p:pic>
      <p:pic>
        <p:nvPicPr>
          <p:cNvPr id="215" name="E107" descr="Forma&#10;&#10;Descripción generada automáticamente con confianza baja">
            <a:extLst>
              <a:ext uri="{FF2B5EF4-FFF2-40B4-BE49-F238E27FC236}">
                <a16:creationId xmlns:a16="http://schemas.microsoft.com/office/drawing/2014/main" id="{9C43A957-B47B-4A59-8444-1ADE49C89B0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59864" y="5694534"/>
            <a:ext cx="621169" cy="598569"/>
          </a:xfrm>
          <a:prstGeom prst="rect">
            <a:avLst/>
          </a:prstGeom>
        </p:spPr>
      </p:pic>
      <p:pic>
        <p:nvPicPr>
          <p:cNvPr id="216" name="E108" descr="Forma&#10;&#10;Descripción generada automáticamente con confianza baja">
            <a:extLst>
              <a:ext uri="{FF2B5EF4-FFF2-40B4-BE49-F238E27FC236}">
                <a16:creationId xmlns:a16="http://schemas.microsoft.com/office/drawing/2014/main" id="{46214587-1D65-4130-B371-7081E95E81D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2005" y="5725125"/>
            <a:ext cx="621169" cy="598569"/>
          </a:xfrm>
          <a:prstGeom prst="rect">
            <a:avLst/>
          </a:prstGeom>
        </p:spPr>
      </p:pic>
      <p:pic>
        <p:nvPicPr>
          <p:cNvPr id="217" name="E109" descr="Forma&#10;&#10;Descripción generada automáticamente con confianza baja">
            <a:extLst>
              <a:ext uri="{FF2B5EF4-FFF2-40B4-BE49-F238E27FC236}">
                <a16:creationId xmlns:a16="http://schemas.microsoft.com/office/drawing/2014/main" id="{41FF767E-197D-4E8E-8FA4-FE95C8DD706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4146" y="5731923"/>
            <a:ext cx="621169" cy="598569"/>
          </a:xfrm>
          <a:prstGeom prst="rect">
            <a:avLst/>
          </a:prstGeom>
        </p:spPr>
      </p:pic>
      <p:pic>
        <p:nvPicPr>
          <p:cNvPr id="218" name="E110" descr="Forma&#10;&#10;Descripción generada automáticamente con confianza baja">
            <a:extLst>
              <a:ext uri="{FF2B5EF4-FFF2-40B4-BE49-F238E27FC236}">
                <a16:creationId xmlns:a16="http://schemas.microsoft.com/office/drawing/2014/main" id="{8AC4715C-11D3-4804-A0EE-B449F6B0DFB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6287" y="5721726"/>
            <a:ext cx="621169" cy="598569"/>
          </a:xfrm>
          <a:prstGeom prst="rect">
            <a:avLst/>
          </a:prstGeom>
        </p:spPr>
      </p:pic>
      <p:pic>
        <p:nvPicPr>
          <p:cNvPr id="219" name="E111" descr="Forma&#10;&#10;Descripción generada automáticamente con confianza baja">
            <a:extLst>
              <a:ext uri="{FF2B5EF4-FFF2-40B4-BE49-F238E27FC236}">
                <a16:creationId xmlns:a16="http://schemas.microsoft.com/office/drawing/2014/main" id="{E9FC9047-5293-4FE3-862D-94D37A82376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8428" y="5691135"/>
            <a:ext cx="621169" cy="598569"/>
          </a:xfrm>
          <a:prstGeom prst="rect">
            <a:avLst/>
          </a:prstGeom>
        </p:spPr>
      </p:pic>
      <p:pic>
        <p:nvPicPr>
          <p:cNvPr id="220" name="E112" descr="Forma&#10;&#10;Descripción generada automáticamente con confianza baja">
            <a:extLst>
              <a:ext uri="{FF2B5EF4-FFF2-40B4-BE49-F238E27FC236}">
                <a16:creationId xmlns:a16="http://schemas.microsoft.com/office/drawing/2014/main" id="{30861919-2BF0-411F-8F57-34084A28BD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0569" y="5687736"/>
            <a:ext cx="621169" cy="598569"/>
          </a:xfrm>
          <a:prstGeom prst="rect">
            <a:avLst/>
          </a:prstGeom>
        </p:spPr>
      </p:pic>
      <p:pic>
        <p:nvPicPr>
          <p:cNvPr id="221" name="E113" descr="Forma&#10;&#10;Descripción generada automáticamente con confianza baja">
            <a:extLst>
              <a:ext uri="{FF2B5EF4-FFF2-40B4-BE49-F238E27FC236}">
                <a16:creationId xmlns:a16="http://schemas.microsoft.com/office/drawing/2014/main" id="{CF37CDE0-591B-48FA-8337-221E7108642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2710" y="5718327"/>
            <a:ext cx="621169" cy="598569"/>
          </a:xfrm>
          <a:prstGeom prst="rect">
            <a:avLst/>
          </a:prstGeom>
        </p:spPr>
      </p:pic>
      <p:pic>
        <p:nvPicPr>
          <p:cNvPr id="222" name="E114" descr="Forma&#10;&#10;Descripción generada automáticamente con confianza baja">
            <a:extLst>
              <a:ext uri="{FF2B5EF4-FFF2-40B4-BE49-F238E27FC236}">
                <a16:creationId xmlns:a16="http://schemas.microsoft.com/office/drawing/2014/main" id="{29B236AD-E9E6-43C6-BCAB-54C4231ECBA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4851" y="5714928"/>
            <a:ext cx="621169" cy="598569"/>
          </a:xfrm>
          <a:prstGeom prst="rect">
            <a:avLst/>
          </a:prstGeom>
        </p:spPr>
      </p:pic>
      <p:pic>
        <p:nvPicPr>
          <p:cNvPr id="223" name="E115" descr="Forma&#10;&#10;Descripción generada automáticamente con confianza baja">
            <a:extLst>
              <a:ext uri="{FF2B5EF4-FFF2-40B4-BE49-F238E27FC236}">
                <a16:creationId xmlns:a16="http://schemas.microsoft.com/office/drawing/2014/main" id="{6961192E-2081-418B-948D-E37371946F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6992" y="5711529"/>
            <a:ext cx="621169" cy="598569"/>
          </a:xfrm>
          <a:prstGeom prst="rect">
            <a:avLst/>
          </a:prstGeom>
        </p:spPr>
      </p:pic>
      <p:pic>
        <p:nvPicPr>
          <p:cNvPr id="224" name="E116" descr="Forma&#10;&#10;Descripción generada automáticamente con confianza baja">
            <a:extLst>
              <a:ext uri="{FF2B5EF4-FFF2-40B4-BE49-F238E27FC236}">
                <a16:creationId xmlns:a16="http://schemas.microsoft.com/office/drawing/2014/main" id="{43A71543-6E2D-44FC-BF2C-79A78D19AEC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19133" y="5708130"/>
            <a:ext cx="621169" cy="598569"/>
          </a:xfrm>
          <a:prstGeom prst="rect">
            <a:avLst/>
          </a:prstGeom>
        </p:spPr>
      </p:pic>
      <p:pic>
        <p:nvPicPr>
          <p:cNvPr id="225" name="E1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C83AF4F-BC7F-48EE-B1BA-C312D3B9860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1274" y="5704731"/>
            <a:ext cx="621169" cy="598569"/>
          </a:xfrm>
          <a:prstGeom prst="rect">
            <a:avLst/>
          </a:prstGeom>
        </p:spPr>
      </p:pic>
      <p:pic>
        <p:nvPicPr>
          <p:cNvPr id="226" name="E118" descr="Forma&#10;&#10;Descripción generada automáticamente con confianza baja">
            <a:extLst>
              <a:ext uri="{FF2B5EF4-FFF2-40B4-BE49-F238E27FC236}">
                <a16:creationId xmlns:a16="http://schemas.microsoft.com/office/drawing/2014/main" id="{BF50FB77-FEFA-4FF6-9EFD-138F288FEEF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3415" y="5701332"/>
            <a:ext cx="621169" cy="598569"/>
          </a:xfrm>
          <a:prstGeom prst="rect">
            <a:avLst/>
          </a:prstGeom>
        </p:spPr>
      </p:pic>
      <p:pic>
        <p:nvPicPr>
          <p:cNvPr id="227" name="E119" descr="Forma&#10;&#10;Descripción generada automáticamente con confianza baja">
            <a:extLst>
              <a:ext uri="{FF2B5EF4-FFF2-40B4-BE49-F238E27FC236}">
                <a16:creationId xmlns:a16="http://schemas.microsoft.com/office/drawing/2014/main" id="{6D2D80EE-0F38-4B9F-9CC3-2EDAC1B68E3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5556" y="5697933"/>
            <a:ext cx="621169" cy="598569"/>
          </a:xfrm>
          <a:prstGeom prst="rect">
            <a:avLst/>
          </a:prstGeom>
        </p:spPr>
      </p:pic>
      <p:pic>
        <p:nvPicPr>
          <p:cNvPr id="228" name="E120" descr="Forma&#10;&#10;Descripción generada automáticamente con confianza baja">
            <a:extLst>
              <a:ext uri="{FF2B5EF4-FFF2-40B4-BE49-F238E27FC236}">
                <a16:creationId xmlns:a16="http://schemas.microsoft.com/office/drawing/2014/main" id="{C9341B89-E8AF-4FF7-86E3-FD7DE716B29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7692" y="5735327"/>
            <a:ext cx="621169" cy="598569"/>
          </a:xfrm>
          <a:prstGeom prst="rect">
            <a:avLst/>
          </a:prstGeom>
        </p:spPr>
      </p:pic>
      <p:pic>
        <p:nvPicPr>
          <p:cNvPr id="11" name="Imagen 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C84C01B-7477-4A33-9F88-764D057D570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1334876"/>
            <a:ext cx="737543" cy="724873"/>
          </a:xfrm>
          <a:prstGeom prst="rect">
            <a:avLst/>
          </a:prstGeom>
        </p:spPr>
      </p:pic>
      <p:pic>
        <p:nvPicPr>
          <p:cNvPr id="247" name="Imagen 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441102-2C6F-461A-806C-2A1D77CC46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5395" y="1283180"/>
            <a:ext cx="737543" cy="724873"/>
          </a:xfrm>
          <a:prstGeom prst="rect">
            <a:avLst/>
          </a:prstGeom>
        </p:spPr>
      </p:pic>
      <p:pic>
        <p:nvPicPr>
          <p:cNvPr id="248" name="Imagen 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F25B10-8062-4663-8388-79BD3BE7338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53958" y="1327279"/>
            <a:ext cx="737543" cy="724873"/>
          </a:xfrm>
          <a:prstGeom prst="rect">
            <a:avLst/>
          </a:prstGeom>
        </p:spPr>
      </p:pic>
      <p:pic>
        <p:nvPicPr>
          <p:cNvPr id="249" name="Imagen 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EDA3654-1D88-473C-BF6D-EA7E7F2D656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8847" y="1342968"/>
            <a:ext cx="737543" cy="724873"/>
          </a:xfrm>
          <a:prstGeom prst="rect">
            <a:avLst/>
          </a:prstGeom>
        </p:spPr>
      </p:pic>
      <p:pic>
        <p:nvPicPr>
          <p:cNvPr id="250" name="Imagen 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BDB9C96-DA47-4CC9-ACC4-0849BD9F89E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95137" y="1318617"/>
            <a:ext cx="737543" cy="724873"/>
          </a:xfrm>
          <a:prstGeom prst="rect">
            <a:avLst/>
          </a:prstGeom>
        </p:spPr>
      </p:pic>
      <p:pic>
        <p:nvPicPr>
          <p:cNvPr id="251" name="Imagen 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9AA6F40-AD77-4D9A-9B7B-0E0692E6A07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52762" y="1293284"/>
            <a:ext cx="737543" cy="724873"/>
          </a:xfrm>
          <a:prstGeom prst="rect">
            <a:avLst/>
          </a:prstGeom>
        </p:spPr>
      </p:pic>
      <p:pic>
        <p:nvPicPr>
          <p:cNvPr id="252" name="Imagen 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6F9F25D-8E72-49F1-87D7-98CFDB3A4B3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23338" y="1294054"/>
            <a:ext cx="737543" cy="724873"/>
          </a:xfrm>
          <a:prstGeom prst="rect">
            <a:avLst/>
          </a:prstGeom>
        </p:spPr>
      </p:pic>
      <p:pic>
        <p:nvPicPr>
          <p:cNvPr id="253" name="Imagen 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F5DF76-C53A-48D6-AB24-EBA07680D6E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8236" y="1323638"/>
            <a:ext cx="737543" cy="724873"/>
          </a:xfrm>
          <a:prstGeom prst="rect">
            <a:avLst/>
          </a:prstGeom>
        </p:spPr>
      </p:pic>
      <p:pic>
        <p:nvPicPr>
          <p:cNvPr id="254" name="Imagen 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4E87053-DD74-49CA-8206-80459C02887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29444" y="1325348"/>
            <a:ext cx="737543" cy="724873"/>
          </a:xfrm>
          <a:prstGeom prst="rect">
            <a:avLst/>
          </a:prstGeom>
        </p:spPr>
      </p:pic>
      <p:pic>
        <p:nvPicPr>
          <p:cNvPr id="255" name="Imagen 1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1ECCFDA-ED50-48F3-844E-5FA018458BD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687172" y="1328683"/>
            <a:ext cx="737543" cy="724873"/>
          </a:xfrm>
          <a:prstGeom prst="rect">
            <a:avLst/>
          </a:prstGeom>
        </p:spPr>
      </p:pic>
      <p:pic>
        <p:nvPicPr>
          <p:cNvPr id="256" name="Imagen 1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3401935-767A-4DD0-B5FB-35315BF3AD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8523" y="1303079"/>
            <a:ext cx="737543" cy="724873"/>
          </a:xfrm>
          <a:prstGeom prst="rect">
            <a:avLst/>
          </a:prstGeom>
        </p:spPr>
      </p:pic>
      <p:pic>
        <p:nvPicPr>
          <p:cNvPr id="257" name="Imagen 1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7B89B81-334B-4964-864F-7B81F8E1FB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5301" y="1306256"/>
            <a:ext cx="737543" cy="724873"/>
          </a:xfrm>
          <a:prstGeom prst="rect">
            <a:avLst/>
          </a:prstGeom>
        </p:spPr>
      </p:pic>
      <p:pic>
        <p:nvPicPr>
          <p:cNvPr id="258" name="Imagen 1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82D6B47-9C8D-48A6-8461-925CCFAE6A4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2423" y="1309771"/>
            <a:ext cx="737543" cy="724873"/>
          </a:xfrm>
          <a:prstGeom prst="rect">
            <a:avLst/>
          </a:prstGeom>
        </p:spPr>
      </p:pic>
      <p:pic>
        <p:nvPicPr>
          <p:cNvPr id="259" name="Imagen 1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E069C21-4DE2-4730-86CC-8A735D83CA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9002" y="1312183"/>
            <a:ext cx="737543" cy="724873"/>
          </a:xfrm>
          <a:prstGeom prst="rect">
            <a:avLst/>
          </a:prstGeom>
        </p:spPr>
      </p:pic>
      <p:pic>
        <p:nvPicPr>
          <p:cNvPr id="260" name="Imagen 1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20B4B24-FF92-407A-8FF9-41CE15B9E9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0876" y="1330436"/>
            <a:ext cx="737543" cy="724873"/>
          </a:xfrm>
          <a:prstGeom prst="rect">
            <a:avLst/>
          </a:prstGeom>
        </p:spPr>
      </p:pic>
      <p:pic>
        <p:nvPicPr>
          <p:cNvPr id="261" name="Imagen 1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97CB3BE-EF6B-42C0-992F-BC466EB0580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0330" y="1985917"/>
            <a:ext cx="737543" cy="724873"/>
          </a:xfrm>
          <a:prstGeom prst="rect">
            <a:avLst/>
          </a:prstGeom>
        </p:spPr>
      </p:pic>
      <p:pic>
        <p:nvPicPr>
          <p:cNvPr id="262" name="Imagen 1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BA93EF2-C0C2-439D-BAC1-8AA710E2C0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3676" y="1934221"/>
            <a:ext cx="737543" cy="724873"/>
          </a:xfrm>
          <a:prstGeom prst="rect">
            <a:avLst/>
          </a:prstGeom>
        </p:spPr>
      </p:pic>
      <p:pic>
        <p:nvPicPr>
          <p:cNvPr id="263" name="Imagen 1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886214-1205-4B41-9BDE-A206C58F04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5491" y="1978320"/>
            <a:ext cx="737543" cy="724873"/>
          </a:xfrm>
          <a:prstGeom prst="rect">
            <a:avLst/>
          </a:prstGeom>
        </p:spPr>
      </p:pic>
      <p:pic>
        <p:nvPicPr>
          <p:cNvPr id="264" name="Imagen 1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CB262EE-DBEA-4BEB-84E0-7AD3D292CCB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3876" y="1994009"/>
            <a:ext cx="737543" cy="724873"/>
          </a:xfrm>
          <a:prstGeom prst="rect">
            <a:avLst/>
          </a:prstGeom>
        </p:spPr>
      </p:pic>
      <p:pic>
        <p:nvPicPr>
          <p:cNvPr id="265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78DA7B3-3D7C-4D65-877D-DCA3EBB368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0166" y="1969658"/>
            <a:ext cx="737543" cy="724873"/>
          </a:xfrm>
          <a:prstGeom prst="rect">
            <a:avLst/>
          </a:prstGeom>
        </p:spPr>
      </p:pic>
      <p:pic>
        <p:nvPicPr>
          <p:cNvPr id="266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1BB6737-C426-4E84-AAAC-561115695CD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37791" y="1944325"/>
            <a:ext cx="737543" cy="724873"/>
          </a:xfrm>
          <a:prstGeom prst="rect">
            <a:avLst/>
          </a:prstGeom>
        </p:spPr>
      </p:pic>
      <p:pic>
        <p:nvPicPr>
          <p:cNvPr id="267" name="Imagen 2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B5BE786-28E2-4FF9-B6A4-958E4A771DC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08367" y="1945095"/>
            <a:ext cx="737543" cy="724873"/>
          </a:xfrm>
          <a:prstGeom prst="rect">
            <a:avLst/>
          </a:prstGeom>
        </p:spPr>
      </p:pic>
      <p:pic>
        <p:nvPicPr>
          <p:cNvPr id="268" name="Imagen 2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A84B5BC-1F99-4811-971A-2B3D203AE7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9031" y="1974679"/>
            <a:ext cx="737543" cy="724873"/>
          </a:xfrm>
          <a:prstGeom prst="rect">
            <a:avLst/>
          </a:prstGeom>
        </p:spPr>
      </p:pic>
      <p:pic>
        <p:nvPicPr>
          <p:cNvPr id="269" name="Imagen 2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9761243-3E36-4788-9F11-71613576C7B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0239" y="1976389"/>
            <a:ext cx="737543" cy="724873"/>
          </a:xfrm>
          <a:prstGeom prst="rect">
            <a:avLst/>
          </a:prstGeom>
        </p:spPr>
      </p:pic>
      <p:pic>
        <p:nvPicPr>
          <p:cNvPr id="270" name="Imagen 2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A16ECBE-FF3F-40A5-A09E-472F23FF31B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3733" y="1963958"/>
            <a:ext cx="737543" cy="724873"/>
          </a:xfrm>
          <a:prstGeom prst="rect">
            <a:avLst/>
          </a:prstGeom>
        </p:spPr>
      </p:pic>
      <p:pic>
        <p:nvPicPr>
          <p:cNvPr id="271" name="Imagen 2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E1E0410-76B0-44E4-8577-BA0F838771C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6804" y="1940868"/>
            <a:ext cx="737543" cy="724873"/>
          </a:xfrm>
          <a:prstGeom prst="rect">
            <a:avLst/>
          </a:prstGeom>
        </p:spPr>
      </p:pic>
      <p:pic>
        <p:nvPicPr>
          <p:cNvPr id="272" name="Imagen 2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9EC6BA6-26E9-4B41-B132-548086C930A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3777" y="1957297"/>
            <a:ext cx="737543" cy="724873"/>
          </a:xfrm>
          <a:prstGeom prst="rect">
            <a:avLst/>
          </a:prstGeom>
        </p:spPr>
      </p:pic>
      <p:pic>
        <p:nvPicPr>
          <p:cNvPr id="273" name="Imagen 2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7E759E9-F32F-4629-ABA7-8E035EC2D78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3218" y="1960812"/>
            <a:ext cx="737543" cy="724873"/>
          </a:xfrm>
          <a:prstGeom prst="rect">
            <a:avLst/>
          </a:prstGeom>
        </p:spPr>
      </p:pic>
      <p:pic>
        <p:nvPicPr>
          <p:cNvPr id="274" name="Imagen 2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15055B5-2E2B-4355-873D-29A4F76CB5C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4031" y="1947458"/>
            <a:ext cx="737543" cy="724873"/>
          </a:xfrm>
          <a:prstGeom prst="rect">
            <a:avLst/>
          </a:prstGeom>
        </p:spPr>
      </p:pic>
      <p:pic>
        <p:nvPicPr>
          <p:cNvPr id="275" name="Imagen 3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52854D4-A090-493B-B45E-4B2E204004C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99553" y="1981477"/>
            <a:ext cx="737543" cy="724873"/>
          </a:xfrm>
          <a:prstGeom prst="rect">
            <a:avLst/>
          </a:prstGeom>
        </p:spPr>
      </p:pic>
      <p:pic>
        <p:nvPicPr>
          <p:cNvPr id="229" name="Imagen 3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118AE21-A219-499F-8C9D-2BB04875F7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6958" y="2575637"/>
            <a:ext cx="737543" cy="724873"/>
          </a:xfrm>
          <a:prstGeom prst="rect">
            <a:avLst/>
          </a:prstGeom>
        </p:spPr>
      </p:pic>
      <p:pic>
        <p:nvPicPr>
          <p:cNvPr id="230" name="Imagen 3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C0C7E1D-8144-4B1D-807F-250231F65B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0304" y="2523941"/>
            <a:ext cx="737543" cy="724873"/>
          </a:xfrm>
          <a:prstGeom prst="rect">
            <a:avLst/>
          </a:prstGeom>
        </p:spPr>
      </p:pic>
      <p:pic>
        <p:nvPicPr>
          <p:cNvPr id="231" name="Imagen 3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3EE6A5E-C63F-461B-B0B5-790A89B47C6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2119" y="2568040"/>
            <a:ext cx="737543" cy="724873"/>
          </a:xfrm>
          <a:prstGeom prst="rect">
            <a:avLst/>
          </a:prstGeom>
        </p:spPr>
      </p:pic>
      <p:pic>
        <p:nvPicPr>
          <p:cNvPr id="232" name="Imagen 3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E4F5326-5C1B-4D74-8DC6-CFA52800355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0504" y="2583729"/>
            <a:ext cx="737543" cy="724873"/>
          </a:xfrm>
          <a:prstGeom prst="rect">
            <a:avLst/>
          </a:prstGeom>
        </p:spPr>
      </p:pic>
      <p:pic>
        <p:nvPicPr>
          <p:cNvPr id="233" name="Imagen 3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51042DF-AEC3-4D8A-9759-E8FE61A5E3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6794" y="2559378"/>
            <a:ext cx="737543" cy="724873"/>
          </a:xfrm>
          <a:prstGeom prst="rect">
            <a:avLst/>
          </a:prstGeom>
        </p:spPr>
      </p:pic>
      <p:pic>
        <p:nvPicPr>
          <p:cNvPr id="234" name="Imagen 3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19537B6-862B-4920-A6B0-7670D256440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4419" y="2534045"/>
            <a:ext cx="737543" cy="724873"/>
          </a:xfrm>
          <a:prstGeom prst="rect">
            <a:avLst/>
          </a:prstGeom>
        </p:spPr>
      </p:pic>
      <p:pic>
        <p:nvPicPr>
          <p:cNvPr id="235" name="Imagen 3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A185405-7DA6-43E7-B0C0-749211B0ED8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4995" y="2534815"/>
            <a:ext cx="737543" cy="724873"/>
          </a:xfrm>
          <a:prstGeom prst="rect">
            <a:avLst/>
          </a:prstGeom>
        </p:spPr>
      </p:pic>
      <p:pic>
        <p:nvPicPr>
          <p:cNvPr id="236" name="Imagen 3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0F602CC-3DA7-4C99-8D07-9DE96592D77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5659" y="2564399"/>
            <a:ext cx="737543" cy="724873"/>
          </a:xfrm>
          <a:prstGeom prst="rect">
            <a:avLst/>
          </a:prstGeom>
        </p:spPr>
      </p:pic>
      <p:pic>
        <p:nvPicPr>
          <p:cNvPr id="237" name="Imagen 3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2D20E80-9827-44A8-A541-69798A44AF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6867" y="2566109"/>
            <a:ext cx="737543" cy="724873"/>
          </a:xfrm>
          <a:prstGeom prst="rect">
            <a:avLst/>
          </a:prstGeom>
        </p:spPr>
      </p:pic>
      <p:pic>
        <p:nvPicPr>
          <p:cNvPr id="238" name="Imagen 4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9722621-8709-4A79-B6BD-AB299A2E5CC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0361" y="2553678"/>
            <a:ext cx="737543" cy="724873"/>
          </a:xfrm>
          <a:prstGeom prst="rect">
            <a:avLst/>
          </a:prstGeom>
        </p:spPr>
      </p:pic>
      <p:pic>
        <p:nvPicPr>
          <p:cNvPr id="239" name="Imagen 4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ABEFF96-DBA2-4F34-BCEA-751CCE7DCC8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3432" y="2530588"/>
            <a:ext cx="737543" cy="724873"/>
          </a:xfrm>
          <a:prstGeom prst="rect">
            <a:avLst/>
          </a:prstGeom>
        </p:spPr>
      </p:pic>
      <p:pic>
        <p:nvPicPr>
          <p:cNvPr id="240" name="Imagen 4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6AD8FCA-FC55-47F5-AC39-D4B8C69B77C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6958" y="2547017"/>
            <a:ext cx="737543" cy="724873"/>
          </a:xfrm>
          <a:prstGeom prst="rect">
            <a:avLst/>
          </a:prstGeom>
        </p:spPr>
      </p:pic>
      <p:pic>
        <p:nvPicPr>
          <p:cNvPr id="241" name="Imagen 4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295C3AA-2FFC-4020-B9BD-42D97DAE00E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9846" y="2550532"/>
            <a:ext cx="737543" cy="724873"/>
          </a:xfrm>
          <a:prstGeom prst="rect">
            <a:avLst/>
          </a:prstGeom>
        </p:spPr>
      </p:pic>
      <p:pic>
        <p:nvPicPr>
          <p:cNvPr id="242" name="Imagen 4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7A0651B-314D-4CB2-8144-BEBF90ED283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0659" y="2537178"/>
            <a:ext cx="737543" cy="724873"/>
          </a:xfrm>
          <a:prstGeom prst="rect">
            <a:avLst/>
          </a:prstGeom>
        </p:spPr>
      </p:pic>
      <p:pic>
        <p:nvPicPr>
          <p:cNvPr id="243" name="Imagen 4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BD0D8FD-88D3-4267-A82F-6C6F8B01DB8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81" y="2571197"/>
            <a:ext cx="737543" cy="724873"/>
          </a:xfrm>
          <a:prstGeom prst="rect">
            <a:avLst/>
          </a:prstGeom>
        </p:spPr>
      </p:pic>
      <p:pic>
        <p:nvPicPr>
          <p:cNvPr id="244" name="Imagen 4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58AC4E1-632F-4B5F-87FD-B56881C36CE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9846" y="3153333"/>
            <a:ext cx="737543" cy="724873"/>
          </a:xfrm>
          <a:prstGeom prst="rect">
            <a:avLst/>
          </a:prstGeom>
        </p:spPr>
      </p:pic>
      <p:pic>
        <p:nvPicPr>
          <p:cNvPr id="245" name="Imagen 4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5746FC8-9E9C-48D6-96E9-C4E6F760521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3192" y="3101637"/>
            <a:ext cx="737543" cy="724873"/>
          </a:xfrm>
          <a:prstGeom prst="rect">
            <a:avLst/>
          </a:prstGeom>
        </p:spPr>
      </p:pic>
      <p:pic>
        <p:nvPicPr>
          <p:cNvPr id="246" name="Imagen 4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C62926-BBD3-41E1-9500-65BCC84E5E0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5007" y="3145736"/>
            <a:ext cx="737543" cy="724873"/>
          </a:xfrm>
          <a:prstGeom prst="rect">
            <a:avLst/>
          </a:prstGeom>
        </p:spPr>
      </p:pic>
      <p:pic>
        <p:nvPicPr>
          <p:cNvPr id="276" name="Imagen 4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A828E8-8533-42BC-9B72-71BEA087982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3392" y="3161425"/>
            <a:ext cx="737543" cy="724873"/>
          </a:xfrm>
          <a:prstGeom prst="rect">
            <a:avLst/>
          </a:prstGeom>
        </p:spPr>
      </p:pic>
      <p:pic>
        <p:nvPicPr>
          <p:cNvPr id="277" name="Imagen 5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C2859E1-B7BE-4207-8503-F3199A7621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9682" y="3137074"/>
            <a:ext cx="737543" cy="724873"/>
          </a:xfrm>
          <a:prstGeom prst="rect">
            <a:avLst/>
          </a:prstGeom>
        </p:spPr>
      </p:pic>
      <p:pic>
        <p:nvPicPr>
          <p:cNvPr id="278" name="Imagen 5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4F71767-6A39-4C93-B3C5-3275BEFCD44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7307" y="3111741"/>
            <a:ext cx="737543" cy="724873"/>
          </a:xfrm>
          <a:prstGeom prst="rect">
            <a:avLst/>
          </a:prstGeom>
        </p:spPr>
      </p:pic>
      <p:pic>
        <p:nvPicPr>
          <p:cNvPr id="279" name="Imagen 5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7AEA4D8-8BE3-48A8-8B14-CA621CC11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7883" y="3112511"/>
            <a:ext cx="737543" cy="724873"/>
          </a:xfrm>
          <a:prstGeom prst="rect">
            <a:avLst/>
          </a:prstGeom>
        </p:spPr>
      </p:pic>
      <p:pic>
        <p:nvPicPr>
          <p:cNvPr id="280" name="Imagen 5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2B7C2FC-B732-4BA1-B989-1724E807752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8547" y="3142095"/>
            <a:ext cx="737543" cy="724873"/>
          </a:xfrm>
          <a:prstGeom prst="rect">
            <a:avLst/>
          </a:prstGeom>
        </p:spPr>
      </p:pic>
      <p:pic>
        <p:nvPicPr>
          <p:cNvPr id="281" name="Imagen 5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9A85072-6BB9-4C64-918A-66883CDEEEA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9755" y="3143805"/>
            <a:ext cx="737543" cy="724873"/>
          </a:xfrm>
          <a:prstGeom prst="rect">
            <a:avLst/>
          </a:prstGeom>
        </p:spPr>
      </p:pic>
      <p:pic>
        <p:nvPicPr>
          <p:cNvPr id="282" name="Imagen 5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1787824-48DB-4991-94EA-5C30844D918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3249" y="3131374"/>
            <a:ext cx="737543" cy="724873"/>
          </a:xfrm>
          <a:prstGeom prst="rect">
            <a:avLst/>
          </a:prstGeom>
        </p:spPr>
      </p:pic>
      <p:pic>
        <p:nvPicPr>
          <p:cNvPr id="283" name="Imagen 5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9DA59D9-9960-4783-A2B7-AFA5F77DED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6320" y="3121536"/>
            <a:ext cx="737543" cy="724873"/>
          </a:xfrm>
          <a:prstGeom prst="rect">
            <a:avLst/>
          </a:prstGeom>
        </p:spPr>
      </p:pic>
      <p:pic>
        <p:nvPicPr>
          <p:cNvPr id="284" name="Imagen 5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CE7CEB4-2BA8-47C9-A038-B5ACA0F9B4B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9846" y="3124713"/>
            <a:ext cx="737543" cy="724873"/>
          </a:xfrm>
          <a:prstGeom prst="rect">
            <a:avLst/>
          </a:prstGeom>
        </p:spPr>
      </p:pic>
      <p:pic>
        <p:nvPicPr>
          <p:cNvPr id="285" name="Imagen 5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A007358-BF67-4858-9863-00462883AF2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92734" y="3128228"/>
            <a:ext cx="737543" cy="724873"/>
          </a:xfrm>
          <a:prstGeom prst="rect">
            <a:avLst/>
          </a:prstGeom>
        </p:spPr>
      </p:pic>
      <p:pic>
        <p:nvPicPr>
          <p:cNvPr id="286" name="Imagen 5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23B8499-D87C-4DA3-9B40-3695DFDEFAB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3547" y="3114874"/>
            <a:ext cx="737543" cy="724873"/>
          </a:xfrm>
          <a:prstGeom prst="rect">
            <a:avLst/>
          </a:prstGeom>
        </p:spPr>
      </p:pic>
      <p:pic>
        <p:nvPicPr>
          <p:cNvPr id="287" name="Imagen 6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E4762A-D7D1-41FD-BBF6-2EF9FE458E4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95421" y="3148893"/>
            <a:ext cx="737543" cy="724873"/>
          </a:xfrm>
          <a:prstGeom prst="rect">
            <a:avLst/>
          </a:prstGeom>
        </p:spPr>
      </p:pic>
      <p:pic>
        <p:nvPicPr>
          <p:cNvPr id="303" name="Imagen 6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8DE1033-A889-40CC-A35A-0762358700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9572" y="3803584"/>
            <a:ext cx="737543" cy="724873"/>
          </a:xfrm>
          <a:prstGeom prst="rect">
            <a:avLst/>
          </a:prstGeom>
        </p:spPr>
      </p:pic>
      <p:pic>
        <p:nvPicPr>
          <p:cNvPr id="289" name="Imagen 6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733058A-F00A-4827-A1A4-1D83C7D7C98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2432" y="3743797"/>
            <a:ext cx="737543" cy="724873"/>
          </a:xfrm>
          <a:prstGeom prst="rect">
            <a:avLst/>
          </a:prstGeom>
        </p:spPr>
      </p:pic>
      <p:pic>
        <p:nvPicPr>
          <p:cNvPr id="290" name="Imagen 6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BEF85ED-1246-4437-BB34-9D7B3D9A11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4247" y="3787896"/>
            <a:ext cx="737543" cy="724873"/>
          </a:xfrm>
          <a:prstGeom prst="rect">
            <a:avLst/>
          </a:prstGeom>
        </p:spPr>
      </p:pic>
      <p:pic>
        <p:nvPicPr>
          <p:cNvPr id="291" name="Imagen 6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AAB0209-A490-4DB3-A640-3C8F7E9AC6C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2632" y="3803585"/>
            <a:ext cx="737543" cy="724873"/>
          </a:xfrm>
          <a:prstGeom prst="rect">
            <a:avLst/>
          </a:prstGeom>
        </p:spPr>
      </p:pic>
      <p:pic>
        <p:nvPicPr>
          <p:cNvPr id="292" name="Imagen 6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7427EC2-A2BC-4906-9969-C6FF44E80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78922" y="3779234"/>
            <a:ext cx="737543" cy="724873"/>
          </a:xfrm>
          <a:prstGeom prst="rect">
            <a:avLst/>
          </a:prstGeom>
        </p:spPr>
      </p:pic>
      <p:pic>
        <p:nvPicPr>
          <p:cNvPr id="293" name="Imagen 6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7B0CE87-C8BE-40BE-978C-1A693CB13AB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36547" y="3753901"/>
            <a:ext cx="737543" cy="724873"/>
          </a:xfrm>
          <a:prstGeom prst="rect">
            <a:avLst/>
          </a:prstGeom>
        </p:spPr>
      </p:pic>
      <p:pic>
        <p:nvPicPr>
          <p:cNvPr id="294" name="Imagen 6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FFE915A-5680-444C-8950-98FCD28C27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07123" y="3754671"/>
            <a:ext cx="737543" cy="724873"/>
          </a:xfrm>
          <a:prstGeom prst="rect">
            <a:avLst/>
          </a:prstGeom>
        </p:spPr>
      </p:pic>
      <p:pic>
        <p:nvPicPr>
          <p:cNvPr id="295" name="Imagen 6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43980F5-D01F-4B7E-A6AF-BB47A732849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7787" y="3784255"/>
            <a:ext cx="737543" cy="724873"/>
          </a:xfrm>
          <a:prstGeom prst="rect">
            <a:avLst/>
          </a:prstGeom>
        </p:spPr>
      </p:pic>
      <p:pic>
        <p:nvPicPr>
          <p:cNvPr id="296" name="Imagen 6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10B6932-6B39-4434-8F8D-ED531BDBEFC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28995" y="3785965"/>
            <a:ext cx="737543" cy="724873"/>
          </a:xfrm>
          <a:prstGeom prst="rect">
            <a:avLst/>
          </a:prstGeom>
        </p:spPr>
      </p:pic>
      <p:pic>
        <p:nvPicPr>
          <p:cNvPr id="297" name="Imagen 7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2E05134-092E-421C-8C76-9275DA1537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2489" y="3773534"/>
            <a:ext cx="737543" cy="724873"/>
          </a:xfrm>
          <a:prstGeom prst="rect">
            <a:avLst/>
          </a:prstGeom>
        </p:spPr>
      </p:pic>
      <p:pic>
        <p:nvPicPr>
          <p:cNvPr id="298" name="Imagen 7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2A2D46-6A20-4519-A933-3CE3C878E8B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5560" y="3750444"/>
            <a:ext cx="737543" cy="724873"/>
          </a:xfrm>
          <a:prstGeom prst="rect">
            <a:avLst/>
          </a:prstGeom>
        </p:spPr>
      </p:pic>
      <p:pic>
        <p:nvPicPr>
          <p:cNvPr id="299" name="Imagen 7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2FE97D-BED9-409C-B3C0-C19A4D484B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999086" y="3766873"/>
            <a:ext cx="737543" cy="724873"/>
          </a:xfrm>
          <a:prstGeom prst="rect">
            <a:avLst/>
          </a:prstGeom>
        </p:spPr>
      </p:pic>
      <p:pic>
        <p:nvPicPr>
          <p:cNvPr id="300" name="Imagen 7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C46F8B0-0ED7-41C0-8D20-C65A7119FF6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1974" y="3770388"/>
            <a:ext cx="737543" cy="724873"/>
          </a:xfrm>
          <a:prstGeom prst="rect">
            <a:avLst/>
          </a:prstGeom>
        </p:spPr>
      </p:pic>
      <p:pic>
        <p:nvPicPr>
          <p:cNvPr id="301" name="Imagen 7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FE05BFF-37DB-47CF-B771-E59E3544C71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2787" y="3757034"/>
            <a:ext cx="737543" cy="724873"/>
          </a:xfrm>
          <a:prstGeom prst="rect">
            <a:avLst/>
          </a:prstGeom>
        </p:spPr>
      </p:pic>
      <p:pic>
        <p:nvPicPr>
          <p:cNvPr id="302" name="Imagen 7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F347903-5C19-40FE-B5C0-3E16CD12BD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84661" y="3791053"/>
            <a:ext cx="737543" cy="724873"/>
          </a:xfrm>
          <a:prstGeom prst="rect">
            <a:avLst/>
          </a:prstGeom>
        </p:spPr>
      </p:pic>
      <p:pic>
        <p:nvPicPr>
          <p:cNvPr id="304" name="Imagen 7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D67A298-D49B-4B6A-86A3-E12D8D5C545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4566" y="4427892"/>
            <a:ext cx="737543" cy="724873"/>
          </a:xfrm>
          <a:prstGeom prst="rect">
            <a:avLst/>
          </a:prstGeom>
        </p:spPr>
      </p:pic>
      <p:pic>
        <p:nvPicPr>
          <p:cNvPr id="305" name="Imagen 7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C5BBBE2-CDEB-4862-94DD-1FF0B0771DD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3192" y="4368105"/>
            <a:ext cx="737543" cy="724873"/>
          </a:xfrm>
          <a:prstGeom prst="rect">
            <a:avLst/>
          </a:prstGeom>
        </p:spPr>
      </p:pic>
      <p:pic>
        <p:nvPicPr>
          <p:cNvPr id="306" name="Imagen 7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8EFCCB-7336-476D-A9E1-79C127EE8BD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5007" y="4412204"/>
            <a:ext cx="737543" cy="724873"/>
          </a:xfrm>
          <a:prstGeom prst="rect">
            <a:avLst/>
          </a:prstGeom>
        </p:spPr>
      </p:pic>
      <p:pic>
        <p:nvPicPr>
          <p:cNvPr id="307" name="Imagen 7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5698CBF-E42B-40C9-B0E5-F32454CD63A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3392" y="4427893"/>
            <a:ext cx="737543" cy="724873"/>
          </a:xfrm>
          <a:prstGeom prst="rect">
            <a:avLst/>
          </a:prstGeom>
        </p:spPr>
      </p:pic>
      <p:pic>
        <p:nvPicPr>
          <p:cNvPr id="308" name="Imagen 8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33BECDC-DBB1-4891-ACD8-71F8896C21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9682" y="4403542"/>
            <a:ext cx="737543" cy="724873"/>
          </a:xfrm>
          <a:prstGeom prst="rect">
            <a:avLst/>
          </a:prstGeom>
        </p:spPr>
      </p:pic>
      <p:pic>
        <p:nvPicPr>
          <p:cNvPr id="309" name="Imagen 8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DE8E92B-F135-4B0B-B7A3-9504728A4C1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7307" y="4378209"/>
            <a:ext cx="737543" cy="724873"/>
          </a:xfrm>
          <a:prstGeom prst="rect">
            <a:avLst/>
          </a:prstGeom>
        </p:spPr>
      </p:pic>
      <p:pic>
        <p:nvPicPr>
          <p:cNvPr id="310" name="Imagen 8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F19A72D-C704-4C60-946C-DB6E4BBE909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7883" y="4378979"/>
            <a:ext cx="737543" cy="724873"/>
          </a:xfrm>
          <a:prstGeom prst="rect">
            <a:avLst/>
          </a:prstGeom>
        </p:spPr>
      </p:pic>
      <p:pic>
        <p:nvPicPr>
          <p:cNvPr id="311" name="Imagen 8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7DC294-BC0F-4B03-A51A-D51B2FD44B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8547" y="4408563"/>
            <a:ext cx="737543" cy="724873"/>
          </a:xfrm>
          <a:prstGeom prst="rect">
            <a:avLst/>
          </a:prstGeom>
        </p:spPr>
      </p:pic>
      <p:pic>
        <p:nvPicPr>
          <p:cNvPr id="312" name="Imagen 8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4A94DB5-3891-4972-AE78-DA69CD9A414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9755" y="4410273"/>
            <a:ext cx="737543" cy="724873"/>
          </a:xfrm>
          <a:prstGeom prst="rect">
            <a:avLst/>
          </a:prstGeom>
        </p:spPr>
      </p:pic>
      <p:pic>
        <p:nvPicPr>
          <p:cNvPr id="313" name="Imagen 8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12C729-A6E1-4482-9208-E7E72DB7FE2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3249" y="4397842"/>
            <a:ext cx="737543" cy="724873"/>
          </a:xfrm>
          <a:prstGeom prst="rect">
            <a:avLst/>
          </a:prstGeom>
        </p:spPr>
      </p:pic>
      <p:pic>
        <p:nvPicPr>
          <p:cNvPr id="314" name="Imagen 8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5D93221-748A-4878-8FD5-675AABDBE50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6320" y="4390518"/>
            <a:ext cx="737543" cy="724873"/>
          </a:xfrm>
          <a:prstGeom prst="rect">
            <a:avLst/>
          </a:prstGeom>
        </p:spPr>
      </p:pic>
      <p:pic>
        <p:nvPicPr>
          <p:cNvPr id="315" name="Imagen 8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F5DA66F-7430-437E-80CD-89F85EDF992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9846" y="4391181"/>
            <a:ext cx="737543" cy="724873"/>
          </a:xfrm>
          <a:prstGeom prst="rect">
            <a:avLst/>
          </a:prstGeom>
        </p:spPr>
      </p:pic>
      <p:pic>
        <p:nvPicPr>
          <p:cNvPr id="316" name="Imagen 8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B3361E-E324-4E82-AE92-DA7F1014A0B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92734" y="4394696"/>
            <a:ext cx="737543" cy="724873"/>
          </a:xfrm>
          <a:prstGeom prst="rect">
            <a:avLst/>
          </a:prstGeom>
        </p:spPr>
      </p:pic>
      <p:pic>
        <p:nvPicPr>
          <p:cNvPr id="317" name="Imagen 8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5B4D9E2-2066-4B7D-BC5C-56466019E75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3547" y="4381342"/>
            <a:ext cx="737543" cy="724873"/>
          </a:xfrm>
          <a:prstGeom prst="rect">
            <a:avLst/>
          </a:prstGeom>
        </p:spPr>
      </p:pic>
      <p:pic>
        <p:nvPicPr>
          <p:cNvPr id="318" name="Imagen 9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770B5F3-2E7C-4E1F-87A6-09B7A391246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11187" y="4431127"/>
            <a:ext cx="737543" cy="724873"/>
          </a:xfrm>
          <a:prstGeom prst="rect">
            <a:avLst/>
          </a:prstGeom>
        </p:spPr>
      </p:pic>
      <p:pic>
        <p:nvPicPr>
          <p:cNvPr id="319" name="Imagen 9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4023D13-E50F-43D1-8E15-843717689A0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5015300"/>
            <a:ext cx="737543" cy="724873"/>
          </a:xfrm>
          <a:prstGeom prst="rect">
            <a:avLst/>
          </a:prstGeom>
        </p:spPr>
      </p:pic>
      <p:pic>
        <p:nvPicPr>
          <p:cNvPr id="320" name="Imagen 9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6FD47D3-72DC-4BAF-BB4A-F1F257018BA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8161" y="4969581"/>
            <a:ext cx="737543" cy="724873"/>
          </a:xfrm>
          <a:prstGeom prst="rect">
            <a:avLst/>
          </a:prstGeom>
        </p:spPr>
      </p:pic>
      <p:pic>
        <p:nvPicPr>
          <p:cNvPr id="321" name="Imagen 9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5021C8B-43D5-4CEB-BFF8-45EB3C1B104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9976" y="4999612"/>
            <a:ext cx="737543" cy="724873"/>
          </a:xfrm>
          <a:prstGeom prst="rect">
            <a:avLst/>
          </a:prstGeom>
        </p:spPr>
      </p:pic>
      <p:pic>
        <p:nvPicPr>
          <p:cNvPr id="322" name="Imagen 9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6FD277E-02F8-45EC-99F9-1946A0DB5B5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8361" y="5015301"/>
            <a:ext cx="737543" cy="724873"/>
          </a:xfrm>
          <a:prstGeom prst="rect">
            <a:avLst/>
          </a:prstGeom>
        </p:spPr>
      </p:pic>
      <p:pic>
        <p:nvPicPr>
          <p:cNvPr id="323" name="Imagen 9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E914BF0-CD2F-42DE-8EEA-AB876A5A40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4651" y="5005018"/>
            <a:ext cx="737543" cy="724873"/>
          </a:xfrm>
          <a:prstGeom prst="rect">
            <a:avLst/>
          </a:prstGeom>
        </p:spPr>
      </p:pic>
      <p:pic>
        <p:nvPicPr>
          <p:cNvPr id="324" name="Imagen 9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53AAB30-A4B0-4FDA-A21D-D6ECAFCE0FB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2276" y="4978869"/>
            <a:ext cx="737543" cy="724873"/>
          </a:xfrm>
          <a:prstGeom prst="rect">
            <a:avLst/>
          </a:prstGeom>
        </p:spPr>
      </p:pic>
      <p:pic>
        <p:nvPicPr>
          <p:cNvPr id="325" name="Imagen 9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C552D97-A63D-433F-BFB4-FB36254897E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2852" y="4966387"/>
            <a:ext cx="737543" cy="724873"/>
          </a:xfrm>
          <a:prstGeom prst="rect">
            <a:avLst/>
          </a:prstGeom>
        </p:spPr>
      </p:pic>
      <p:pic>
        <p:nvPicPr>
          <p:cNvPr id="326" name="Imagen 9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3C08C53-6414-4700-9CAA-661EC0068C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3516" y="4995971"/>
            <a:ext cx="737543" cy="724873"/>
          </a:xfrm>
          <a:prstGeom prst="rect">
            <a:avLst/>
          </a:prstGeom>
        </p:spPr>
      </p:pic>
      <p:pic>
        <p:nvPicPr>
          <p:cNvPr id="327" name="Imagen 9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829C424-B0DA-449E-9413-99C63152988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4724" y="4997681"/>
            <a:ext cx="737543" cy="724873"/>
          </a:xfrm>
          <a:prstGeom prst="rect">
            <a:avLst/>
          </a:prstGeom>
        </p:spPr>
      </p:pic>
      <p:pic>
        <p:nvPicPr>
          <p:cNvPr id="328" name="Imagen 10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8527FB9-6F8B-4BDD-938A-B68AA2D4603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692452" y="5001016"/>
            <a:ext cx="737543" cy="724873"/>
          </a:xfrm>
          <a:prstGeom prst="rect">
            <a:avLst/>
          </a:prstGeom>
        </p:spPr>
      </p:pic>
      <p:pic>
        <p:nvPicPr>
          <p:cNvPr id="329" name="Imagen 10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23021F7-5411-4984-AE48-CF26FAB10B0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1289" y="4991994"/>
            <a:ext cx="737543" cy="724873"/>
          </a:xfrm>
          <a:prstGeom prst="rect">
            <a:avLst/>
          </a:prstGeom>
        </p:spPr>
      </p:pic>
      <p:pic>
        <p:nvPicPr>
          <p:cNvPr id="330" name="Imagen 10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36D7E15-81D2-4BC1-9592-0080CE86E05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4815" y="4991841"/>
            <a:ext cx="737543" cy="724873"/>
          </a:xfrm>
          <a:prstGeom prst="rect">
            <a:avLst/>
          </a:prstGeom>
        </p:spPr>
      </p:pic>
      <p:pic>
        <p:nvPicPr>
          <p:cNvPr id="331" name="Imagen 10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38AE142-14F5-4082-B0A9-13D85A110B6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7703" y="4982104"/>
            <a:ext cx="737543" cy="724873"/>
          </a:xfrm>
          <a:prstGeom prst="rect">
            <a:avLst/>
          </a:prstGeom>
        </p:spPr>
      </p:pic>
      <p:pic>
        <p:nvPicPr>
          <p:cNvPr id="332" name="Imagen 10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940E390-25FF-434E-8696-E1355FE7FCF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42750" y="4984516"/>
            <a:ext cx="737543" cy="724873"/>
          </a:xfrm>
          <a:prstGeom prst="rect">
            <a:avLst/>
          </a:prstGeom>
        </p:spPr>
      </p:pic>
      <p:pic>
        <p:nvPicPr>
          <p:cNvPr id="333" name="Imagen 10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1A2D20C-741C-441F-8C6E-C438E51E8C8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56" y="5018535"/>
            <a:ext cx="737543" cy="724873"/>
          </a:xfrm>
          <a:prstGeom prst="rect">
            <a:avLst/>
          </a:prstGeom>
        </p:spPr>
      </p:pic>
      <p:pic>
        <p:nvPicPr>
          <p:cNvPr id="334" name="Imagen 10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27C34FF-BB97-4F2D-971A-10AAD9BD79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5668506"/>
            <a:ext cx="737543" cy="724873"/>
          </a:xfrm>
          <a:prstGeom prst="rect">
            <a:avLst/>
          </a:prstGeom>
        </p:spPr>
      </p:pic>
      <p:pic>
        <p:nvPicPr>
          <p:cNvPr id="335" name="Imagen 10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9F5AE74-FBD4-4EBF-80DC-EC6B3995376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8161" y="5624485"/>
            <a:ext cx="737543" cy="724873"/>
          </a:xfrm>
          <a:prstGeom prst="rect">
            <a:avLst/>
          </a:prstGeom>
        </p:spPr>
      </p:pic>
      <p:pic>
        <p:nvPicPr>
          <p:cNvPr id="336" name="Imagen 10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2DA3610-52C8-4074-A48F-9B7CBC2C9F4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9976" y="5668584"/>
            <a:ext cx="737543" cy="724873"/>
          </a:xfrm>
          <a:prstGeom prst="rect">
            <a:avLst/>
          </a:prstGeom>
        </p:spPr>
      </p:pic>
      <p:pic>
        <p:nvPicPr>
          <p:cNvPr id="337" name="Imagen 10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518C8AD-48F4-4D0F-A38E-57CF1CD511F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8361" y="5684273"/>
            <a:ext cx="737543" cy="724873"/>
          </a:xfrm>
          <a:prstGeom prst="rect">
            <a:avLst/>
          </a:prstGeom>
        </p:spPr>
      </p:pic>
      <p:pic>
        <p:nvPicPr>
          <p:cNvPr id="338" name="Imagen 11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1E7B76-387B-4782-AD78-937F493E354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4651" y="5659922"/>
            <a:ext cx="737543" cy="724873"/>
          </a:xfrm>
          <a:prstGeom prst="rect">
            <a:avLst/>
          </a:prstGeom>
        </p:spPr>
      </p:pic>
      <p:pic>
        <p:nvPicPr>
          <p:cNvPr id="339" name="Imagen 11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9C2E7D2-7B32-4DA8-A9D6-3FCAB7CFEA5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2276" y="5634589"/>
            <a:ext cx="737543" cy="724873"/>
          </a:xfrm>
          <a:prstGeom prst="rect">
            <a:avLst/>
          </a:prstGeom>
        </p:spPr>
      </p:pic>
      <p:pic>
        <p:nvPicPr>
          <p:cNvPr id="340" name="Imagen 11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FFB11AD-F8E6-443C-BBC9-DC2FC598704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2852" y="5635359"/>
            <a:ext cx="737543" cy="724873"/>
          </a:xfrm>
          <a:prstGeom prst="rect">
            <a:avLst/>
          </a:prstGeom>
        </p:spPr>
      </p:pic>
      <p:pic>
        <p:nvPicPr>
          <p:cNvPr id="341" name="Imagen 11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3F8E8ED-82F2-43D9-88C5-7D18B9B46E1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3516" y="5664943"/>
            <a:ext cx="737543" cy="724873"/>
          </a:xfrm>
          <a:prstGeom prst="rect">
            <a:avLst/>
          </a:prstGeom>
        </p:spPr>
      </p:pic>
      <p:pic>
        <p:nvPicPr>
          <p:cNvPr id="342" name="Imagen 11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897F596-5525-40F6-BBCF-FAD5C92D217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4724" y="5666653"/>
            <a:ext cx="737543" cy="724873"/>
          </a:xfrm>
          <a:prstGeom prst="rect">
            <a:avLst/>
          </a:prstGeom>
        </p:spPr>
      </p:pic>
      <p:pic>
        <p:nvPicPr>
          <p:cNvPr id="343" name="Imagen 11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9D7CA0B-D266-465C-81D4-26B3C646C74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8218" y="5654222"/>
            <a:ext cx="737543" cy="724873"/>
          </a:xfrm>
          <a:prstGeom prst="rect">
            <a:avLst/>
          </a:prstGeom>
        </p:spPr>
      </p:pic>
      <p:pic>
        <p:nvPicPr>
          <p:cNvPr id="344" name="Imagen 11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B819BE8-C5E3-4F77-8BC8-A19C3B2FC3D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1289" y="5646898"/>
            <a:ext cx="737543" cy="724873"/>
          </a:xfrm>
          <a:prstGeom prst="rect">
            <a:avLst/>
          </a:prstGeom>
        </p:spPr>
      </p:pic>
      <p:pic>
        <p:nvPicPr>
          <p:cNvPr id="345" name="Imagen 11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D8971F0-6002-428A-9AD3-3A6880C4FBE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4815" y="5647561"/>
            <a:ext cx="737543" cy="724873"/>
          </a:xfrm>
          <a:prstGeom prst="rect">
            <a:avLst/>
          </a:prstGeom>
        </p:spPr>
      </p:pic>
      <p:pic>
        <p:nvPicPr>
          <p:cNvPr id="346" name="Imagen 11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E0B9349-CB18-4E06-8BFB-4D7C8C530AE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7703" y="5651076"/>
            <a:ext cx="737543" cy="724873"/>
          </a:xfrm>
          <a:prstGeom prst="rect">
            <a:avLst/>
          </a:prstGeom>
        </p:spPr>
      </p:pic>
      <p:pic>
        <p:nvPicPr>
          <p:cNvPr id="347" name="Imagen 11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5A88620-952C-4167-B11F-ED1661EBC04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8516" y="5637722"/>
            <a:ext cx="737543" cy="724873"/>
          </a:xfrm>
          <a:prstGeom prst="rect">
            <a:avLst/>
          </a:prstGeom>
        </p:spPr>
      </p:pic>
      <p:pic>
        <p:nvPicPr>
          <p:cNvPr id="348" name="Imagen 1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432D08D-A925-4BA2-965A-77C5D9F189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56" y="5687507"/>
            <a:ext cx="737543" cy="72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47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>
                      <p:stCondLst>
                        <p:cond delay="0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>
                      <p:stCondLst>
                        <p:cond delay="0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>
                      <p:stCondLst>
                        <p:cond delay="0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>
                      <p:stCondLst>
                        <p:cond delay="0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>
                      <p:stCondLst>
                        <p:cond delay="0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>
                      <p:stCondLst>
                        <p:cond delay="0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>
                      <p:stCondLst>
                        <p:cond delay="0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>
                      <p:stCondLst>
                        <p:cond delay="0"/>
                      </p:stCondLst>
                      <p:childTnLst>
                        <p:par>
                          <p:cTn id="349" fill="hold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>
                      <p:stCondLst>
                        <p:cond delay="0"/>
                      </p:stCondLst>
                      <p:childTnLst>
                        <p:par>
                          <p:cTn id="354" fill="hold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>
                      <p:stCondLst>
                        <p:cond delay="0"/>
                      </p:stCondLst>
                      <p:childTnLst>
                        <p:par>
                          <p:cTn id="359" fill="hold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>
                      <p:stCondLst>
                        <p:cond delay="0"/>
                      </p:stCondLst>
                      <p:childTnLst>
                        <p:par>
                          <p:cTn id="369" fill="hold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>
                      <p:stCondLst>
                        <p:cond delay="0"/>
                      </p:stCondLst>
                      <p:childTnLst>
                        <p:par>
                          <p:cTn id="374" fill="hold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>
                      <p:stCondLst>
                        <p:cond delay="0"/>
                      </p:stCondLst>
                      <p:childTnLst>
                        <p:par>
                          <p:cTn id="379" fill="hold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>
                      <p:stCondLst>
                        <p:cond delay="0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>
                      <p:stCondLst>
                        <p:cond delay="0"/>
                      </p:stCondLst>
                      <p:childTnLst>
                        <p:par>
                          <p:cTn id="389" fill="hold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>
                      <p:stCondLst>
                        <p:cond delay="0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>
                      <p:stCondLst>
                        <p:cond delay="0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>
                      <p:stCondLst>
                        <p:cond delay="0"/>
                      </p:stCondLst>
                      <p:childTnLst>
                        <p:par>
                          <p:cTn id="409" fill="hold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>
                      <p:stCondLst>
                        <p:cond delay="0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>
                      <p:stCondLst>
                        <p:cond delay="0"/>
                      </p:stCondLst>
                      <p:childTnLst>
                        <p:par>
                          <p:cTn id="419" fill="hold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27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8" fill="hold">
                      <p:stCondLst>
                        <p:cond delay="0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37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8" fill="hold">
                      <p:stCondLst>
                        <p:cond delay="0"/>
                      </p:stCondLst>
                      <p:childTnLst>
                        <p:par>
                          <p:cTn id="439" fill="hold">
                            <p:stCondLst>
                              <p:cond delay="0"/>
                            </p:stCondLst>
                            <p:childTnLst>
                              <p:par>
                                <p:cTn id="4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442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3" fill="hold">
                      <p:stCondLst>
                        <p:cond delay="0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447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8" fill="hold">
                      <p:stCondLst>
                        <p:cond delay="0"/>
                      </p:stCondLst>
                      <p:childTnLst>
                        <p:par>
                          <p:cTn id="449" fill="hold">
                            <p:stCondLst>
                              <p:cond delay="0"/>
                            </p:stCondLst>
                            <p:childTnLst>
                              <p:par>
                                <p:cTn id="4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452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3" fill="hold">
                      <p:stCondLst>
                        <p:cond delay="0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457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8" fill="hold">
                      <p:stCondLst>
                        <p:cond delay="0"/>
                      </p:stCondLst>
                      <p:childTnLst>
                        <p:par>
                          <p:cTn id="459" fill="hold">
                            <p:stCondLst>
                              <p:cond delay="0"/>
                            </p:stCondLst>
                            <p:childTnLst>
                              <p:par>
                                <p:cTn id="4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462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3" fill="hold">
                      <p:stCondLst>
                        <p:cond delay="0"/>
                      </p:stCondLst>
                      <p:childTnLst>
                        <p:par>
                          <p:cTn id="464" fill="hold">
                            <p:stCondLst>
                              <p:cond delay="0"/>
                            </p:stCondLst>
                            <p:childTnLst>
                              <p:par>
                                <p:cTn id="4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467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8" fill="hold">
                      <p:stCondLst>
                        <p:cond delay="0"/>
                      </p:stCondLst>
                      <p:childTnLst>
                        <p:par>
                          <p:cTn id="469" fill="hold">
                            <p:stCondLst>
                              <p:cond delay="0"/>
                            </p:stCondLst>
                            <p:childTnLst>
                              <p:par>
                                <p:cTn id="4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472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3" fill="hold">
                      <p:stCondLst>
                        <p:cond delay="0"/>
                      </p:stCondLst>
                      <p:childTnLst>
                        <p:par>
                          <p:cTn id="474" fill="hold">
                            <p:stCondLst>
                              <p:cond delay="0"/>
                            </p:stCondLst>
                            <p:childTnLst>
                              <p:par>
                                <p:cTn id="4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482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3" fill="hold">
                      <p:stCondLst>
                        <p:cond delay="0"/>
                      </p:stCondLst>
                      <p:childTnLst>
                        <p:par>
                          <p:cTn id="484" fill="hold">
                            <p:stCondLst>
                              <p:cond delay="0"/>
                            </p:stCondLst>
                            <p:childTnLst>
                              <p:par>
                                <p:cTn id="4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487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8" fill="hold">
                      <p:stCondLst>
                        <p:cond delay="0"/>
                      </p:stCondLst>
                      <p:childTnLst>
                        <p:par>
                          <p:cTn id="489" fill="hold">
                            <p:stCondLst>
                              <p:cond delay="0"/>
                            </p:stCondLst>
                            <p:childTnLst>
                              <p:par>
                                <p:cTn id="4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497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8" fill="hold">
                      <p:stCondLst>
                        <p:cond delay="0"/>
                      </p:stCondLst>
                      <p:childTnLst>
                        <p:par>
                          <p:cTn id="499" fill="hold">
                            <p:stCondLst>
                              <p:cond delay="0"/>
                            </p:stCondLst>
                            <p:childTnLst>
                              <p:par>
                                <p:cTn id="5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02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3" fill="hold">
                      <p:stCondLst>
                        <p:cond delay="0"/>
                      </p:stCondLst>
                      <p:childTnLst>
                        <p:par>
                          <p:cTn id="504" fill="hold">
                            <p:stCondLst>
                              <p:cond delay="0"/>
                            </p:stCondLst>
                            <p:childTnLst>
                              <p:par>
                                <p:cTn id="5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507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8" fill="hold">
                      <p:stCondLst>
                        <p:cond delay="0"/>
                      </p:stCondLst>
                      <p:childTnLst>
                        <p:par>
                          <p:cTn id="509" fill="hold">
                            <p:stCondLst>
                              <p:cond delay="0"/>
                            </p:stCondLst>
                            <p:childTnLst>
                              <p:par>
                                <p:cTn id="5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512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3" fill="hold">
                      <p:stCondLst>
                        <p:cond delay="0"/>
                      </p:stCondLst>
                      <p:childTnLst>
                        <p:par>
                          <p:cTn id="514" fill="hold">
                            <p:stCondLst>
                              <p:cond delay="0"/>
                            </p:stCondLst>
                            <p:childTnLst>
                              <p:par>
                                <p:cTn id="5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517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8" fill="hold">
                      <p:stCondLst>
                        <p:cond delay="0"/>
                      </p:stCondLst>
                      <p:childTnLst>
                        <p:par>
                          <p:cTn id="519" fill="hold">
                            <p:stCondLst>
                              <p:cond delay="0"/>
                            </p:stCondLst>
                            <p:childTnLst>
                              <p:par>
                                <p:cTn id="5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522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3" fill="hold">
                      <p:stCondLst>
                        <p:cond delay="0"/>
                      </p:stCondLst>
                      <p:childTnLst>
                        <p:par>
                          <p:cTn id="524" fill="hold">
                            <p:stCondLst>
                              <p:cond delay="0"/>
                            </p:stCondLst>
                            <p:childTnLst>
                              <p:par>
                                <p:cTn id="5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527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8" fill="hold">
                      <p:stCondLst>
                        <p:cond delay="0"/>
                      </p:stCondLst>
                      <p:childTnLst>
                        <p:par>
                          <p:cTn id="529" fill="hold">
                            <p:stCondLst>
                              <p:cond delay="0"/>
                            </p:stCondLst>
                            <p:childTnLst>
                              <p:par>
                                <p:cTn id="5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532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3" fill="hold">
                      <p:stCondLst>
                        <p:cond delay="0"/>
                      </p:stCondLst>
                      <p:childTnLst>
                        <p:par>
                          <p:cTn id="534" fill="hold">
                            <p:stCondLst>
                              <p:cond delay="0"/>
                            </p:stCondLst>
                            <p:childTnLst>
                              <p:par>
                                <p:cTn id="5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537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8" fill="hold">
                      <p:stCondLst>
                        <p:cond delay="0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542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3" fill="hold">
                      <p:stCondLst>
                        <p:cond delay="0"/>
                      </p:stCondLst>
                      <p:childTnLst>
                        <p:par>
                          <p:cTn id="544" fill="hold">
                            <p:stCondLst>
                              <p:cond delay="0"/>
                            </p:stCondLst>
                            <p:childTnLst>
                              <p:par>
                                <p:cTn id="5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547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8" fill="hold">
                      <p:stCondLst>
                        <p:cond delay="0"/>
                      </p:stCondLst>
                      <p:childTnLst>
                        <p:par>
                          <p:cTn id="549" fill="hold">
                            <p:stCondLst>
                              <p:cond delay="0"/>
                            </p:stCondLst>
                            <p:childTnLst>
                              <p:par>
                                <p:cTn id="5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552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3" fill="hold">
                      <p:stCondLst>
                        <p:cond delay="0"/>
                      </p:stCondLst>
                      <p:childTnLst>
                        <p:par>
                          <p:cTn id="554" fill="hold">
                            <p:stCondLst>
                              <p:cond delay="0"/>
                            </p:stCondLst>
                            <p:childTnLst>
                              <p:par>
                                <p:cTn id="5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557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8" fill="hold">
                      <p:stCondLst>
                        <p:cond delay="0"/>
                      </p:stCondLst>
                      <p:childTnLst>
                        <p:par>
                          <p:cTn id="559" fill="hold">
                            <p:stCondLst>
                              <p:cond delay="0"/>
                            </p:stCondLst>
                            <p:childTnLst>
                              <p:par>
                                <p:cTn id="5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562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3" fill="hold">
                      <p:stCondLst>
                        <p:cond delay="0"/>
                      </p:stCondLst>
                      <p:childTnLst>
                        <p:par>
                          <p:cTn id="564" fill="hold">
                            <p:stCondLst>
                              <p:cond delay="0"/>
                            </p:stCondLst>
                            <p:childTnLst>
                              <p:par>
                                <p:cTn id="5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572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3" fill="hold">
                      <p:stCondLst>
                        <p:cond delay="0"/>
                      </p:stCondLst>
                      <p:childTnLst>
                        <p:par>
                          <p:cTn id="574" fill="hold">
                            <p:stCondLst>
                              <p:cond delay="0"/>
                            </p:stCondLst>
                            <p:childTnLst>
                              <p:par>
                                <p:cTn id="5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577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8" fill="hold">
                      <p:stCondLst>
                        <p:cond delay="0"/>
                      </p:stCondLst>
                      <p:childTnLst>
                        <p:par>
                          <p:cTn id="579" fill="hold">
                            <p:stCondLst>
                              <p:cond delay="0"/>
                            </p:stCondLst>
                            <p:childTnLst>
                              <p:par>
                                <p:cTn id="5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582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3" fill="hold">
                      <p:stCondLst>
                        <p:cond delay="0"/>
                      </p:stCondLst>
                      <p:childTnLst>
                        <p:par>
                          <p:cTn id="584" fill="hold">
                            <p:stCondLst>
                              <p:cond delay="0"/>
                            </p:stCondLst>
                            <p:childTnLst>
                              <p:par>
                                <p:cTn id="5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592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3" fill="hold">
                      <p:stCondLst>
                        <p:cond delay="0"/>
                      </p:stCondLst>
                      <p:childTnLst>
                        <p:par>
                          <p:cTn id="594" fill="hold">
                            <p:stCondLst>
                              <p:cond delay="0"/>
                            </p:stCondLst>
                            <p:childTnLst>
                              <p:par>
                                <p:cTn id="5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597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8" fill="hold">
                      <p:stCondLst>
                        <p:cond delay="0"/>
                      </p:stCondLst>
                      <p:childTnLst>
                        <p:par>
                          <p:cTn id="599" fill="hold">
                            <p:stCondLst>
                              <p:cond delay="0"/>
                            </p:stCondLst>
                            <p:childTnLst>
                              <p:par>
                                <p:cTn id="6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602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3" fill="hold">
                      <p:stCondLst>
                        <p:cond delay="0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607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8" fill="hold">
                      <p:stCondLst>
                        <p:cond delay="0"/>
                      </p:stCondLst>
                      <p:childTnLst>
                        <p:par>
                          <p:cTn id="609" fill="hold">
                            <p:stCondLst>
                              <p:cond delay="0"/>
                            </p:stCondLst>
                            <p:childTnLst>
                              <p:par>
                                <p:cTn id="6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612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3" fill="hold">
                      <p:stCondLst>
                        <p:cond delay="0"/>
                      </p:stCondLst>
                      <p:childTnLst>
                        <p:par>
                          <p:cTn id="614" fill="hold">
                            <p:stCondLst>
                              <p:cond delay="0"/>
                            </p:stCondLst>
                            <p:childTnLst>
                              <p:par>
                                <p:cTn id="6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617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8" fill="hold">
                      <p:stCondLst>
                        <p:cond delay="0"/>
                      </p:stCondLst>
                      <p:childTnLst>
                        <p:par>
                          <p:cTn id="619" fill="hold">
                            <p:stCondLst>
                              <p:cond delay="0"/>
                            </p:stCondLst>
                            <p:childTnLst>
                              <p:par>
                                <p:cTn id="6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622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3" fill="hold">
                      <p:stCondLst>
                        <p:cond delay="0"/>
                      </p:stCondLst>
                      <p:childTnLst>
                        <p:par>
                          <p:cTn id="624" fill="hold">
                            <p:stCondLst>
                              <p:cond delay="0"/>
                            </p:stCondLst>
                            <p:childTnLst>
                              <p:par>
                                <p:cTn id="6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627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8" fill="hold">
                      <p:stCondLst>
                        <p:cond delay="0"/>
                      </p:stCondLst>
                      <p:childTnLst>
                        <p:par>
                          <p:cTn id="629" fill="hold">
                            <p:stCondLst>
                              <p:cond delay="0"/>
                            </p:stCondLst>
                            <p:childTnLst>
                              <p:par>
                                <p:cTn id="6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632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3" fill="hold">
                      <p:stCondLst>
                        <p:cond delay="0"/>
                      </p:stCondLst>
                      <p:childTnLst>
                        <p:par>
                          <p:cTn id="634" fill="hold">
                            <p:stCondLst>
                              <p:cond delay="0"/>
                            </p:stCondLst>
                            <p:childTnLst>
                              <p:par>
                                <p:cTn id="6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642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3" fill="hold">
                      <p:stCondLst>
                        <p:cond delay="0"/>
                      </p:stCondLst>
                      <p:childTnLst>
                        <p:par>
                          <p:cTn id="644" fill="hold">
                            <p:stCondLst>
                              <p:cond delay="0"/>
                            </p:stCondLst>
                            <p:childTnLst>
                              <p:par>
                                <p:cTn id="6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647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8" fill="hold">
                      <p:stCondLst>
                        <p:cond delay="0"/>
                      </p:stCondLst>
                      <p:childTnLst>
                        <p:par>
                          <p:cTn id="649" fill="hold">
                            <p:stCondLst>
                              <p:cond delay="0"/>
                            </p:stCondLst>
                            <p:childTnLst>
                              <p:par>
                                <p:cTn id="6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652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3" fill="hold">
                      <p:stCondLst>
                        <p:cond delay="0"/>
                      </p:stCondLst>
                      <p:childTnLst>
                        <p:par>
                          <p:cTn id="654" fill="hold">
                            <p:stCondLst>
                              <p:cond delay="0"/>
                            </p:stCondLst>
                            <p:childTnLst>
                              <p:par>
                                <p:cTn id="6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657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8" fill="hold">
                      <p:stCondLst>
                        <p:cond delay="0"/>
                      </p:stCondLst>
                      <p:childTnLst>
                        <p:par>
                          <p:cTn id="659" fill="hold">
                            <p:stCondLst>
                              <p:cond delay="0"/>
                            </p:stCondLst>
                            <p:childTnLst>
                              <p:par>
                                <p:cTn id="6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667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8" fill="hold">
                      <p:stCondLst>
                        <p:cond delay="0"/>
                      </p:stCondLst>
                      <p:childTnLst>
                        <p:par>
                          <p:cTn id="669" fill="hold">
                            <p:stCondLst>
                              <p:cond delay="0"/>
                            </p:stCondLst>
                            <p:childTnLst>
                              <p:par>
                                <p:cTn id="6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672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3" fill="hold">
                      <p:stCondLst>
                        <p:cond delay="0"/>
                      </p:stCondLst>
                      <p:childTnLst>
                        <p:par>
                          <p:cTn id="674" fill="hold">
                            <p:stCondLst>
                              <p:cond delay="0"/>
                            </p:stCondLst>
                            <p:childTnLst>
                              <p:par>
                                <p:cTn id="6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677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8" fill="hold">
                      <p:stCondLst>
                        <p:cond delay="0"/>
                      </p:stCondLst>
                      <p:childTnLst>
                        <p:par>
                          <p:cTn id="679" fill="hold">
                            <p:stCondLst>
                              <p:cond delay="0"/>
                            </p:stCondLst>
                            <p:childTnLst>
                              <p:par>
                                <p:cTn id="6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682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3" fill="hold">
                      <p:stCondLst>
                        <p:cond delay="0"/>
                      </p:stCondLst>
                      <p:childTnLst>
                        <p:par>
                          <p:cTn id="684" fill="hold">
                            <p:stCondLst>
                              <p:cond delay="0"/>
                            </p:stCondLst>
                            <p:childTnLst>
                              <p:par>
                                <p:cTn id="6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692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3" fill="hold">
                      <p:stCondLst>
                        <p:cond delay="0"/>
                      </p:stCondLst>
                      <p:childTnLst>
                        <p:par>
                          <p:cTn id="694" fill="hold">
                            <p:stCondLst>
                              <p:cond delay="0"/>
                            </p:stCondLst>
                            <p:childTnLst>
                              <p:par>
                                <p:cTn id="6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697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8" fill="hold">
                      <p:stCondLst>
                        <p:cond delay="0"/>
                      </p:stCondLst>
                      <p:childTnLst>
                        <p:par>
                          <p:cTn id="699" fill="hold">
                            <p:stCondLst>
                              <p:cond delay="0"/>
                            </p:stCondLst>
                            <p:childTnLst>
                              <p:par>
                                <p:cTn id="7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702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3" fill="hold">
                      <p:stCondLst>
                        <p:cond delay="0"/>
                      </p:stCondLst>
                      <p:childTnLst>
                        <p:par>
                          <p:cTn id="704" fill="hold">
                            <p:stCondLst>
                              <p:cond delay="0"/>
                            </p:stCondLst>
                            <p:childTnLst>
                              <p:par>
                                <p:cTn id="7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707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8" fill="hold">
                      <p:stCondLst>
                        <p:cond delay="0"/>
                      </p:stCondLst>
                      <p:childTnLst>
                        <p:par>
                          <p:cTn id="709" fill="hold">
                            <p:stCondLst>
                              <p:cond delay="0"/>
                            </p:stCondLst>
                            <p:childTnLst>
                              <p:par>
                                <p:cTn id="7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712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3" fill="hold">
                      <p:stCondLst>
                        <p:cond delay="0"/>
                      </p:stCondLst>
                      <p:childTnLst>
                        <p:par>
                          <p:cTn id="714" fill="hold">
                            <p:stCondLst>
                              <p:cond delay="0"/>
                            </p:stCondLst>
                            <p:childTnLst>
                              <p:par>
                                <p:cTn id="7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717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8" fill="hold">
                      <p:stCondLst>
                        <p:cond delay="0"/>
                      </p:stCondLst>
                      <p:childTnLst>
                        <p:par>
                          <p:cTn id="719" fill="hold">
                            <p:stCondLst>
                              <p:cond delay="0"/>
                            </p:stCondLst>
                            <p:childTnLst>
                              <p:par>
                                <p:cTn id="7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72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3" fill="hold">
                      <p:stCondLst>
                        <p:cond delay="0"/>
                      </p:stCondLst>
                      <p:childTnLst>
                        <p:par>
                          <p:cTn id="724" fill="hold">
                            <p:stCondLst>
                              <p:cond delay="0"/>
                            </p:stCondLst>
                            <p:childTnLst>
                              <p:par>
                                <p:cTn id="7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27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8" fill="hold">
                      <p:stCondLst>
                        <p:cond delay="0"/>
                      </p:stCondLst>
                      <p:childTnLst>
                        <p:par>
                          <p:cTn id="729" fill="hold">
                            <p:stCondLst>
                              <p:cond delay="0"/>
                            </p:stCondLst>
                            <p:childTnLst>
                              <p:par>
                                <p:cTn id="7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732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3" fill="hold">
                      <p:stCondLst>
                        <p:cond delay="0"/>
                      </p:stCondLst>
                      <p:childTnLst>
                        <p:par>
                          <p:cTn id="734" fill="hold">
                            <p:stCondLst>
                              <p:cond delay="0"/>
                            </p:stCondLst>
                            <p:childTnLst>
                              <p:par>
                                <p:cTn id="7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737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8" fill="hold">
                      <p:stCondLst>
                        <p:cond delay="0"/>
                      </p:stCondLst>
                      <p:childTnLst>
                        <p:par>
                          <p:cTn id="739" fill="hold">
                            <p:stCondLst>
                              <p:cond delay="0"/>
                            </p:stCondLst>
                            <p:childTnLst>
                              <p:par>
                                <p:cTn id="7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742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3" fill="hold">
                      <p:stCondLst>
                        <p:cond delay="0"/>
                      </p:stCondLst>
                      <p:childTnLst>
                        <p:par>
                          <p:cTn id="744" fill="hold">
                            <p:stCondLst>
                              <p:cond delay="0"/>
                            </p:stCondLst>
                            <p:childTnLst>
                              <p:par>
                                <p:cTn id="7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747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" fill="hold">
                      <p:stCondLst>
                        <p:cond delay="0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752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3" fill="hold">
                      <p:stCondLst>
                        <p:cond delay="0"/>
                      </p:stCondLst>
                      <p:childTnLst>
                        <p:par>
                          <p:cTn id="754" fill="hold">
                            <p:stCondLst>
                              <p:cond delay="0"/>
                            </p:stCondLst>
                            <p:childTnLst>
                              <p:par>
                                <p:cTn id="7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757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8" fill="hold">
                      <p:stCondLst>
                        <p:cond delay="0"/>
                      </p:stCondLst>
                      <p:childTnLst>
                        <p:par>
                          <p:cTn id="759" fill="hold">
                            <p:stCondLst>
                              <p:cond delay="0"/>
                            </p:stCondLst>
                            <p:childTnLst>
                              <p:par>
                                <p:cTn id="7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762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3" fill="hold">
                      <p:stCondLst>
                        <p:cond delay="0"/>
                      </p:stCondLst>
                      <p:childTnLst>
                        <p:par>
                          <p:cTn id="764" fill="hold">
                            <p:stCondLst>
                              <p:cond delay="0"/>
                            </p:stCondLst>
                            <p:childTnLst>
                              <p:par>
                                <p:cTn id="7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767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8" fill="hold">
                      <p:stCondLst>
                        <p:cond delay="0"/>
                      </p:stCondLst>
                      <p:childTnLst>
                        <p:par>
                          <p:cTn id="769" fill="hold">
                            <p:stCondLst>
                              <p:cond delay="0"/>
                            </p:stCondLst>
                            <p:childTnLst>
                              <p:par>
                                <p:cTn id="7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772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3" fill="hold">
                      <p:stCondLst>
                        <p:cond delay="0"/>
                      </p:stCondLst>
                      <p:childTnLst>
                        <p:par>
                          <p:cTn id="774" fill="hold">
                            <p:stCondLst>
                              <p:cond delay="0"/>
                            </p:stCondLst>
                            <p:childTnLst>
                              <p:par>
                                <p:cTn id="7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777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8" fill="hold">
                      <p:stCondLst>
                        <p:cond delay="0"/>
                      </p:stCondLst>
                      <p:childTnLst>
                        <p:par>
                          <p:cTn id="779" fill="hold">
                            <p:stCondLst>
                              <p:cond delay="0"/>
                            </p:stCondLst>
                            <p:childTnLst>
                              <p:par>
                                <p:cTn id="7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787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8" fill="hold">
                      <p:stCondLst>
                        <p:cond delay="0"/>
                      </p:stCondLst>
                      <p:childTnLst>
                        <p:par>
                          <p:cTn id="789" fill="hold">
                            <p:stCondLst>
                              <p:cond delay="0"/>
                            </p:stCondLst>
                            <p:childTnLst>
                              <p:par>
                                <p:cTn id="7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792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3" fill="hold">
                      <p:stCondLst>
                        <p:cond delay="0"/>
                      </p:stCondLst>
                      <p:childTnLst>
                        <p:par>
                          <p:cTn id="794" fill="hold">
                            <p:stCondLst>
                              <p:cond delay="0"/>
                            </p:stCondLst>
                            <p:childTnLst>
                              <p:par>
                                <p:cTn id="7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797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8" fill="hold">
                      <p:stCondLst>
                        <p:cond delay="0"/>
                      </p:stCondLst>
                      <p:childTnLst>
                        <p:par>
                          <p:cTn id="799" fill="hold">
                            <p:stCondLst>
                              <p:cond delay="0"/>
                            </p:stCondLst>
                            <p:childTnLst>
                              <p:par>
                                <p:cTn id="8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802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3" fill="hold">
                      <p:stCondLst>
                        <p:cond delay="0"/>
                      </p:stCondLst>
                      <p:childTnLst>
                        <p:par>
                          <p:cTn id="804" fill="hold">
                            <p:stCondLst>
                              <p:cond delay="0"/>
                            </p:stCondLst>
                            <p:childTnLst>
                              <p:par>
                                <p:cTn id="8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>
                      <p:stCondLst>
                        <p:cond delay="0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812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3" fill="hold">
                      <p:stCondLst>
                        <p:cond delay="0"/>
                      </p:stCondLst>
                      <p:childTnLst>
                        <p:par>
                          <p:cTn id="814" fill="hold">
                            <p:stCondLst>
                              <p:cond delay="0"/>
                            </p:stCondLst>
                            <p:childTnLst>
                              <p:par>
                                <p:cTn id="8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817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8" fill="hold">
                      <p:stCondLst>
                        <p:cond delay="0"/>
                      </p:stCondLst>
                      <p:childTnLst>
                        <p:par>
                          <p:cTn id="819" fill="hold">
                            <p:stCondLst>
                              <p:cond delay="0"/>
                            </p:stCondLst>
                            <p:childTnLst>
                              <p:par>
                                <p:cTn id="8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822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3" fill="hold">
                      <p:stCondLst>
                        <p:cond delay="0"/>
                      </p:stCondLst>
                      <p:childTnLst>
                        <p:par>
                          <p:cTn id="824" fill="hold">
                            <p:stCondLst>
                              <p:cond delay="0"/>
                            </p:stCondLst>
                            <p:childTnLst>
                              <p:par>
                                <p:cTn id="8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827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8" fill="hold">
                      <p:stCondLst>
                        <p:cond delay="0"/>
                      </p:stCondLst>
                      <p:childTnLst>
                        <p:par>
                          <p:cTn id="829" fill="hold">
                            <p:stCondLst>
                              <p:cond delay="0"/>
                            </p:stCondLst>
                            <p:childTnLst>
                              <p:par>
                                <p:cTn id="8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832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3" fill="hold">
                      <p:stCondLst>
                        <p:cond delay="0"/>
                      </p:stCondLst>
                      <p:childTnLst>
                        <p:par>
                          <p:cTn id="834" fill="hold">
                            <p:stCondLst>
                              <p:cond delay="0"/>
                            </p:stCondLst>
                            <p:childTnLst>
                              <p:par>
                                <p:cTn id="8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837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8" fill="hold">
                      <p:stCondLst>
                        <p:cond delay="0"/>
                      </p:stCondLst>
                      <p:childTnLst>
                        <p:par>
                          <p:cTn id="839" fill="hold">
                            <p:stCondLst>
                              <p:cond delay="0"/>
                            </p:stCondLst>
                            <p:childTnLst>
                              <p:par>
                                <p:cTn id="8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842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3" fill="hold">
                      <p:stCondLst>
                        <p:cond delay="0"/>
                      </p:stCondLst>
                      <p:childTnLst>
                        <p:par>
                          <p:cTn id="844" fill="hold">
                            <p:stCondLst>
                              <p:cond delay="0"/>
                            </p:stCondLst>
                            <p:childTnLst>
                              <p:par>
                                <p:cTn id="8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847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8" fill="hold">
                      <p:stCondLst>
                        <p:cond delay="0"/>
                      </p:stCondLst>
                      <p:childTnLst>
                        <p:par>
                          <p:cTn id="849" fill="hold">
                            <p:stCondLst>
                              <p:cond delay="0"/>
                            </p:stCondLst>
                            <p:childTnLst>
                              <p:par>
                                <p:cTn id="8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852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3" fill="hold">
                      <p:stCondLst>
                        <p:cond delay="0"/>
                      </p:stCondLst>
                      <p:childTnLst>
                        <p:par>
                          <p:cTn id="854" fill="hold">
                            <p:stCondLst>
                              <p:cond delay="0"/>
                            </p:stCondLst>
                            <p:childTnLst>
                              <p:par>
                                <p:cTn id="8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857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8" fill="hold">
                      <p:stCondLst>
                        <p:cond delay="0"/>
                      </p:stCondLst>
                      <p:childTnLst>
                        <p:par>
                          <p:cTn id="859" fill="hold">
                            <p:stCondLst>
                              <p:cond delay="0"/>
                            </p:stCondLst>
                            <p:childTnLst>
                              <p:par>
                                <p:cTn id="8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  <p:seq concurrent="1" nextAc="seek">
              <p:cTn id="862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3" fill="hold">
                      <p:stCondLst>
                        <p:cond delay="0"/>
                      </p:stCondLst>
                      <p:childTnLst>
                        <p:par>
                          <p:cTn id="864" fill="hold">
                            <p:stCondLst>
                              <p:cond delay="0"/>
                            </p:stCondLst>
                            <p:childTnLst>
                              <p:par>
                                <p:cTn id="8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867" restart="whenNotActive" fill="hold" evtFilter="cancelBubble" nodeType="interactiveSeq">
                <p:stCondLst>
                  <p:cond evt="onClick" delay="0">
                    <p:tgtEl>
                      <p:spTgt spid="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8" fill="hold">
                      <p:stCondLst>
                        <p:cond delay="0"/>
                      </p:stCondLst>
                      <p:childTnLst>
                        <p:par>
                          <p:cTn id="869" fill="hold">
                            <p:stCondLst>
                              <p:cond delay="0"/>
                            </p:stCondLst>
                            <p:childTnLst>
                              <p:par>
                                <p:cTn id="8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"/>
                  </p:tgtEl>
                </p:cond>
              </p:nextCondLst>
            </p:seq>
            <p:seq concurrent="1" nextAc="seek">
              <p:cTn id="872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3" fill="hold">
                      <p:stCondLst>
                        <p:cond delay="0"/>
                      </p:stCondLst>
                      <p:childTnLst>
                        <p:par>
                          <p:cTn id="874" fill="hold">
                            <p:stCondLst>
                              <p:cond delay="0"/>
                            </p:stCondLst>
                            <p:childTnLst>
                              <p:par>
                                <p:cTn id="8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877" restart="whenNotActive" fill="hold" evtFilter="cancelBubble" nodeType="interactiveSeq">
                <p:stCondLst>
                  <p:cond evt="onClick" delay="0">
                    <p:tgtEl>
                      <p:spTgt spid="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8" fill="hold">
                      <p:stCondLst>
                        <p:cond delay="0"/>
                      </p:stCondLst>
                      <p:childTnLst>
                        <p:par>
                          <p:cTn id="879" fill="hold">
                            <p:stCondLst>
                              <p:cond delay="0"/>
                            </p:stCondLst>
                            <p:childTnLst>
                              <p:par>
                                <p:cTn id="8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"/>
                  </p:tgtEl>
                </p:cond>
              </p:nextCondLst>
            </p:seq>
            <p:seq concurrent="1" nextAc="seek">
              <p:cTn id="882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3" fill="hold">
                      <p:stCondLst>
                        <p:cond delay="0"/>
                      </p:stCondLst>
                      <p:childTnLst>
                        <p:par>
                          <p:cTn id="884" fill="hold">
                            <p:stCondLst>
                              <p:cond delay="0"/>
                            </p:stCondLst>
                            <p:childTnLst>
                              <p:par>
                                <p:cTn id="8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887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8" fill="hold">
                      <p:stCondLst>
                        <p:cond delay="0"/>
                      </p:stCondLst>
                      <p:childTnLst>
                        <p:par>
                          <p:cTn id="889" fill="hold">
                            <p:stCondLst>
                              <p:cond delay="0"/>
                            </p:stCondLst>
                            <p:childTnLst>
                              <p:par>
                                <p:cTn id="8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892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3" fill="hold">
                      <p:stCondLst>
                        <p:cond delay="0"/>
                      </p:stCondLst>
                      <p:childTnLst>
                        <p:par>
                          <p:cTn id="894" fill="hold">
                            <p:stCondLst>
                              <p:cond delay="0"/>
                            </p:stCondLst>
                            <p:childTnLst>
                              <p:par>
                                <p:cTn id="8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897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8" fill="hold">
                      <p:stCondLst>
                        <p:cond delay="0"/>
                      </p:stCondLst>
                      <p:childTnLst>
                        <p:par>
                          <p:cTn id="899" fill="hold">
                            <p:stCondLst>
                              <p:cond delay="0"/>
                            </p:stCondLst>
                            <p:childTnLst>
                              <p:par>
                                <p:cTn id="9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  <p:seq concurrent="1" nextAc="seek">
              <p:cTn id="902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3" fill="hold">
                      <p:stCondLst>
                        <p:cond delay="0"/>
                      </p:stCondLst>
                      <p:childTnLst>
                        <p:par>
                          <p:cTn id="904" fill="hold">
                            <p:stCondLst>
                              <p:cond delay="0"/>
                            </p:stCondLst>
                            <p:childTnLst>
                              <p:par>
                                <p:cTn id="9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907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8" fill="hold">
                      <p:stCondLst>
                        <p:cond delay="0"/>
                      </p:stCondLst>
                      <p:childTnLst>
                        <p:par>
                          <p:cTn id="909" fill="hold">
                            <p:stCondLst>
                              <p:cond delay="0"/>
                            </p:stCondLst>
                            <p:childTnLst>
                              <p:par>
                                <p:cTn id="9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912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3" fill="hold">
                      <p:stCondLst>
                        <p:cond delay="0"/>
                      </p:stCondLst>
                      <p:childTnLst>
                        <p:par>
                          <p:cTn id="914" fill="hold">
                            <p:stCondLst>
                              <p:cond delay="0"/>
                            </p:stCondLst>
                            <p:childTnLst>
                              <p:par>
                                <p:cTn id="9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917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8" fill="hold">
                      <p:stCondLst>
                        <p:cond delay="0"/>
                      </p:stCondLst>
                      <p:childTnLst>
                        <p:par>
                          <p:cTn id="919" fill="hold">
                            <p:stCondLst>
                              <p:cond delay="0"/>
                            </p:stCondLst>
                            <p:childTnLst>
                              <p:par>
                                <p:cTn id="9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922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3" fill="hold">
                      <p:stCondLst>
                        <p:cond delay="0"/>
                      </p:stCondLst>
                      <p:childTnLst>
                        <p:par>
                          <p:cTn id="924" fill="hold">
                            <p:stCondLst>
                              <p:cond delay="0"/>
                            </p:stCondLst>
                            <p:childTnLst>
                              <p:par>
                                <p:cTn id="9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927" restart="whenNotActive" fill="hold" evtFilter="cancelBubble" nodeType="interactiveSeq">
                <p:stCondLst>
                  <p:cond evt="onClick" delay="0">
                    <p:tgtEl>
                      <p:spTgt spid="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8" fill="hold">
                      <p:stCondLst>
                        <p:cond delay="0"/>
                      </p:stCondLst>
                      <p:childTnLst>
                        <p:par>
                          <p:cTn id="929" fill="hold">
                            <p:stCondLst>
                              <p:cond delay="0"/>
                            </p:stCondLst>
                            <p:childTnLst>
                              <p:par>
                                <p:cTn id="9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"/>
                  </p:tgtEl>
                </p:cond>
              </p:nextCondLst>
            </p:seq>
            <p:seq concurrent="1" nextAc="seek">
              <p:cTn id="932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3" fill="hold">
                      <p:stCondLst>
                        <p:cond delay="0"/>
                      </p:stCondLst>
                      <p:childTnLst>
                        <p:par>
                          <p:cTn id="934" fill="hold">
                            <p:stCondLst>
                              <p:cond delay="0"/>
                            </p:stCondLst>
                            <p:childTnLst>
                              <p:par>
                                <p:cTn id="9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937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8" fill="hold">
                      <p:stCondLst>
                        <p:cond delay="0"/>
                      </p:stCondLst>
                      <p:childTnLst>
                        <p:par>
                          <p:cTn id="939" fill="hold">
                            <p:stCondLst>
                              <p:cond delay="0"/>
                            </p:stCondLst>
                            <p:childTnLst>
                              <p:par>
                                <p:cTn id="9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942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3" fill="hold">
                      <p:stCondLst>
                        <p:cond delay="0"/>
                      </p:stCondLst>
                      <p:childTnLst>
                        <p:par>
                          <p:cTn id="944" fill="hold">
                            <p:stCondLst>
                              <p:cond delay="0"/>
                            </p:stCondLst>
                            <p:childTnLst>
                              <p:par>
                                <p:cTn id="9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947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8" fill="hold">
                      <p:stCondLst>
                        <p:cond delay="0"/>
                      </p:stCondLst>
                      <p:childTnLst>
                        <p:par>
                          <p:cTn id="949" fill="hold">
                            <p:stCondLst>
                              <p:cond delay="0"/>
                            </p:stCondLst>
                            <p:childTnLst>
                              <p:par>
                                <p:cTn id="9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952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3" fill="hold">
                      <p:stCondLst>
                        <p:cond delay="0"/>
                      </p:stCondLst>
                      <p:childTnLst>
                        <p:par>
                          <p:cTn id="954" fill="hold">
                            <p:stCondLst>
                              <p:cond delay="0"/>
                            </p:stCondLst>
                            <p:childTnLst>
                              <p:par>
                                <p:cTn id="9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957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8" fill="hold">
                      <p:stCondLst>
                        <p:cond delay="0"/>
                      </p:stCondLst>
                      <p:childTnLst>
                        <p:par>
                          <p:cTn id="959" fill="hold">
                            <p:stCondLst>
                              <p:cond delay="0"/>
                            </p:stCondLst>
                            <p:childTnLst>
                              <p:par>
                                <p:cTn id="9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962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3" fill="hold">
                      <p:stCondLst>
                        <p:cond delay="0"/>
                      </p:stCondLst>
                      <p:childTnLst>
                        <p:par>
                          <p:cTn id="964" fill="hold">
                            <p:stCondLst>
                              <p:cond delay="0"/>
                            </p:stCondLst>
                            <p:childTnLst>
                              <p:par>
                                <p:cTn id="9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967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8" fill="hold">
                      <p:stCondLst>
                        <p:cond delay="0"/>
                      </p:stCondLst>
                      <p:childTnLst>
                        <p:par>
                          <p:cTn id="969" fill="hold">
                            <p:stCondLst>
                              <p:cond delay="0"/>
                            </p:stCondLst>
                            <p:childTnLst>
                              <p:par>
                                <p:cTn id="9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972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3" fill="hold">
                      <p:stCondLst>
                        <p:cond delay="0"/>
                      </p:stCondLst>
                      <p:childTnLst>
                        <p:par>
                          <p:cTn id="974" fill="hold">
                            <p:stCondLst>
                              <p:cond delay="0"/>
                            </p:stCondLst>
                            <p:childTnLst>
                              <p:par>
                                <p:cTn id="9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977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8" fill="hold">
                      <p:stCondLst>
                        <p:cond delay="0"/>
                      </p:stCondLst>
                      <p:childTnLst>
                        <p:par>
                          <p:cTn id="979" fill="hold">
                            <p:stCondLst>
                              <p:cond delay="0"/>
                            </p:stCondLst>
                            <p:childTnLst>
                              <p:par>
                                <p:cTn id="9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982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3" fill="hold">
                      <p:stCondLst>
                        <p:cond delay="0"/>
                      </p:stCondLst>
                      <p:childTnLst>
                        <p:par>
                          <p:cTn id="984" fill="hold">
                            <p:stCondLst>
                              <p:cond delay="0"/>
                            </p:stCondLst>
                            <p:childTnLst>
                              <p:par>
                                <p:cTn id="9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987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8" fill="hold">
                      <p:stCondLst>
                        <p:cond delay="0"/>
                      </p:stCondLst>
                      <p:childTnLst>
                        <p:par>
                          <p:cTn id="989" fill="hold">
                            <p:stCondLst>
                              <p:cond delay="0"/>
                            </p:stCondLst>
                            <p:childTnLst>
                              <p:par>
                                <p:cTn id="9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992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3" fill="hold">
                      <p:stCondLst>
                        <p:cond delay="0"/>
                      </p:stCondLst>
                      <p:childTnLst>
                        <p:par>
                          <p:cTn id="994" fill="hold">
                            <p:stCondLst>
                              <p:cond delay="0"/>
                            </p:stCondLst>
                            <p:childTnLst>
                              <p:par>
                                <p:cTn id="9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997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8" fill="hold">
                      <p:stCondLst>
                        <p:cond delay="0"/>
                      </p:stCondLst>
                      <p:childTnLst>
                        <p:par>
                          <p:cTn id="999" fill="hold">
                            <p:stCondLst>
                              <p:cond delay="0"/>
                            </p:stCondLst>
                            <p:childTnLst>
                              <p:par>
                                <p:cTn id="10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1002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3" fill="hold">
                      <p:stCondLst>
                        <p:cond delay="0"/>
                      </p:stCondLst>
                      <p:childTnLst>
                        <p:par>
                          <p:cTn id="1004" fill="hold">
                            <p:stCondLst>
                              <p:cond delay="0"/>
                            </p:stCondLst>
                            <p:childTnLst>
                              <p:par>
                                <p:cTn id="10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007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8" fill="hold">
                      <p:stCondLst>
                        <p:cond delay="0"/>
                      </p:stCondLst>
                      <p:childTnLst>
                        <p:par>
                          <p:cTn id="1009" fill="hold">
                            <p:stCondLst>
                              <p:cond delay="0"/>
                            </p:stCondLst>
                            <p:childTnLst>
                              <p:par>
                                <p:cTn id="10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1012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3" fill="hold">
                      <p:stCondLst>
                        <p:cond delay="0"/>
                      </p:stCondLst>
                      <p:childTnLst>
                        <p:par>
                          <p:cTn id="1014" fill="hold">
                            <p:stCondLst>
                              <p:cond delay="0"/>
                            </p:stCondLst>
                            <p:childTnLst>
                              <p:par>
                                <p:cTn id="10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017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8" fill="hold">
                      <p:stCondLst>
                        <p:cond delay="0"/>
                      </p:stCondLst>
                      <p:childTnLst>
                        <p:par>
                          <p:cTn id="1019" fill="hold">
                            <p:stCondLst>
                              <p:cond delay="0"/>
                            </p:stCondLst>
                            <p:childTnLst>
                              <p:par>
                                <p:cTn id="10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1022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3" fill="hold">
                      <p:stCondLst>
                        <p:cond delay="0"/>
                      </p:stCondLst>
                      <p:childTnLst>
                        <p:par>
                          <p:cTn id="1024" fill="hold">
                            <p:stCondLst>
                              <p:cond delay="0"/>
                            </p:stCondLst>
                            <p:childTnLst>
                              <p:par>
                                <p:cTn id="10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027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8" fill="hold">
                      <p:stCondLst>
                        <p:cond delay="0"/>
                      </p:stCondLst>
                      <p:childTnLst>
                        <p:par>
                          <p:cTn id="1029" fill="hold">
                            <p:stCondLst>
                              <p:cond delay="0"/>
                            </p:stCondLst>
                            <p:childTnLst>
                              <p:par>
                                <p:cTn id="10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1032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3" fill="hold">
                      <p:stCondLst>
                        <p:cond delay="0"/>
                      </p:stCondLst>
                      <p:childTnLst>
                        <p:par>
                          <p:cTn id="1034" fill="hold">
                            <p:stCondLst>
                              <p:cond delay="0"/>
                            </p:stCondLst>
                            <p:childTnLst>
                              <p:par>
                                <p:cTn id="10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037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8" fill="hold">
                      <p:stCondLst>
                        <p:cond delay="0"/>
                      </p:stCondLst>
                      <p:childTnLst>
                        <p:par>
                          <p:cTn id="1039" fill="hold">
                            <p:stCondLst>
                              <p:cond delay="0"/>
                            </p:stCondLst>
                            <p:childTnLst>
                              <p:par>
                                <p:cTn id="10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1042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3" fill="hold">
                      <p:stCondLst>
                        <p:cond delay="0"/>
                      </p:stCondLst>
                      <p:childTnLst>
                        <p:par>
                          <p:cTn id="1044" fill="hold">
                            <p:stCondLst>
                              <p:cond delay="0"/>
                            </p:stCondLst>
                            <p:childTnLst>
                              <p:par>
                                <p:cTn id="10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047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8" fill="hold">
                      <p:stCondLst>
                        <p:cond delay="0"/>
                      </p:stCondLst>
                      <p:childTnLst>
                        <p:par>
                          <p:cTn id="1049" fill="hold">
                            <p:stCondLst>
                              <p:cond delay="0"/>
                            </p:stCondLst>
                            <p:childTnLst>
                              <p:par>
                                <p:cTn id="10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1052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3" fill="hold">
                      <p:stCondLst>
                        <p:cond delay="0"/>
                      </p:stCondLst>
                      <p:childTnLst>
                        <p:par>
                          <p:cTn id="1054" fill="hold">
                            <p:stCondLst>
                              <p:cond delay="0"/>
                            </p:stCondLst>
                            <p:childTnLst>
                              <p:par>
                                <p:cTn id="10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057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8" fill="hold">
                      <p:stCondLst>
                        <p:cond delay="0"/>
                      </p:stCondLst>
                      <p:childTnLst>
                        <p:par>
                          <p:cTn id="1059" fill="hold">
                            <p:stCondLst>
                              <p:cond delay="0"/>
                            </p:stCondLst>
                            <p:childTnLst>
                              <p:par>
                                <p:cTn id="10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1062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3" fill="hold">
                      <p:stCondLst>
                        <p:cond delay="0"/>
                      </p:stCondLst>
                      <p:childTnLst>
                        <p:par>
                          <p:cTn id="1064" fill="hold">
                            <p:stCondLst>
                              <p:cond delay="0"/>
                            </p:stCondLst>
                            <p:childTnLst>
                              <p:par>
                                <p:cTn id="10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067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8" fill="hold">
                      <p:stCondLst>
                        <p:cond delay="0"/>
                      </p:stCondLst>
                      <p:childTnLst>
                        <p:par>
                          <p:cTn id="1069" fill="hold">
                            <p:stCondLst>
                              <p:cond delay="0"/>
                            </p:stCondLst>
                            <p:childTnLst>
                              <p:par>
                                <p:cTn id="10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1072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3" fill="hold">
                      <p:stCondLst>
                        <p:cond delay="0"/>
                      </p:stCondLst>
                      <p:childTnLst>
                        <p:par>
                          <p:cTn id="1074" fill="hold">
                            <p:stCondLst>
                              <p:cond delay="0"/>
                            </p:stCondLst>
                            <p:childTnLst>
                              <p:par>
                                <p:cTn id="10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077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8" fill="hold">
                      <p:stCondLst>
                        <p:cond delay="0"/>
                      </p:stCondLst>
                      <p:childTnLst>
                        <p:par>
                          <p:cTn id="1079" fill="hold">
                            <p:stCondLst>
                              <p:cond delay="0"/>
                            </p:stCondLst>
                            <p:childTnLst>
                              <p:par>
                                <p:cTn id="10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1082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3" fill="hold">
                      <p:stCondLst>
                        <p:cond delay="0"/>
                      </p:stCondLst>
                      <p:childTnLst>
                        <p:par>
                          <p:cTn id="1084" fill="hold">
                            <p:stCondLst>
                              <p:cond delay="0"/>
                            </p:stCondLst>
                            <p:childTnLst>
                              <p:par>
                                <p:cTn id="10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087" restart="whenNotActive" fill="hold" evtFilter="cancelBubble" nodeType="interactiveSeq">
                <p:stCondLst>
                  <p:cond evt="onClick" delay="0">
                    <p:tgtEl>
                      <p:spTgt spid="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8" fill="hold">
                      <p:stCondLst>
                        <p:cond delay="0"/>
                      </p:stCondLst>
                      <p:childTnLst>
                        <p:par>
                          <p:cTn id="1089" fill="hold">
                            <p:stCondLst>
                              <p:cond delay="0"/>
                            </p:stCondLst>
                            <p:childTnLst>
                              <p:par>
                                <p:cTn id="10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"/>
                  </p:tgtEl>
                </p:cond>
              </p:nextCondLst>
            </p:seq>
            <p:seq concurrent="1" nextAc="seek">
              <p:cTn id="1092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3" fill="hold">
                      <p:stCondLst>
                        <p:cond delay="0"/>
                      </p:stCondLst>
                      <p:childTnLst>
                        <p:par>
                          <p:cTn id="1094" fill="hold">
                            <p:stCondLst>
                              <p:cond delay="0"/>
                            </p:stCondLst>
                            <p:childTnLst>
                              <p:par>
                                <p:cTn id="10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097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8" fill="hold">
                      <p:stCondLst>
                        <p:cond delay="0"/>
                      </p:stCondLst>
                      <p:childTnLst>
                        <p:par>
                          <p:cTn id="1099" fill="hold">
                            <p:stCondLst>
                              <p:cond delay="0"/>
                            </p:stCondLst>
                            <p:childTnLst>
                              <p:par>
                                <p:cTn id="11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1102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3" fill="hold">
                      <p:stCondLst>
                        <p:cond delay="0"/>
                      </p:stCondLst>
                      <p:childTnLst>
                        <p:par>
                          <p:cTn id="1104" fill="hold">
                            <p:stCondLst>
                              <p:cond delay="0"/>
                            </p:stCondLst>
                            <p:childTnLst>
                              <p:par>
                                <p:cTn id="1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07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8" fill="hold">
                      <p:stCondLst>
                        <p:cond delay="0"/>
                      </p:stCondLst>
                      <p:childTnLst>
                        <p:par>
                          <p:cTn id="1109" fill="hold">
                            <p:stCondLst>
                              <p:cond delay="0"/>
                            </p:stCondLst>
                            <p:childTnLst>
                              <p:par>
                                <p:cTn id="11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  <p:seq concurrent="1" nextAc="seek">
              <p:cTn id="1112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3" fill="hold">
                      <p:stCondLst>
                        <p:cond delay="0"/>
                      </p:stCondLst>
                      <p:childTnLst>
                        <p:par>
                          <p:cTn id="1114" fill="hold">
                            <p:stCondLst>
                              <p:cond delay="0"/>
                            </p:stCondLst>
                            <p:childTnLst>
                              <p:par>
                                <p:cTn id="1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17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8" fill="hold">
                      <p:stCondLst>
                        <p:cond delay="0"/>
                      </p:stCondLst>
                      <p:childTnLst>
                        <p:par>
                          <p:cTn id="1119" fill="hold">
                            <p:stCondLst>
                              <p:cond delay="0"/>
                            </p:stCondLst>
                            <p:childTnLst>
                              <p:par>
                                <p:cTn id="11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1122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3" fill="hold">
                      <p:stCondLst>
                        <p:cond delay="0"/>
                      </p:stCondLst>
                      <p:childTnLst>
                        <p:par>
                          <p:cTn id="1124" fill="hold">
                            <p:stCondLst>
                              <p:cond delay="0"/>
                            </p:stCondLst>
                            <p:childTnLst>
                              <p:par>
                                <p:cTn id="1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27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8" fill="hold">
                      <p:stCondLst>
                        <p:cond delay="0"/>
                      </p:stCondLst>
                      <p:childTnLst>
                        <p:par>
                          <p:cTn id="1129" fill="hold">
                            <p:stCondLst>
                              <p:cond delay="0"/>
                            </p:stCondLst>
                            <p:childTnLst>
                              <p:par>
                                <p:cTn id="11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1132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3" fill="hold">
                      <p:stCondLst>
                        <p:cond delay="0"/>
                      </p:stCondLst>
                      <p:childTnLst>
                        <p:par>
                          <p:cTn id="1134" fill="hold">
                            <p:stCondLst>
                              <p:cond delay="0"/>
                            </p:stCondLst>
                            <p:childTnLst>
                              <p:par>
                                <p:cTn id="1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37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8" fill="hold">
                      <p:stCondLst>
                        <p:cond delay="0"/>
                      </p:stCondLst>
                      <p:childTnLst>
                        <p:par>
                          <p:cTn id="1139" fill="hold">
                            <p:stCondLst>
                              <p:cond delay="0"/>
                            </p:stCondLst>
                            <p:childTnLst>
                              <p:par>
                                <p:cTn id="11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1142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3" fill="hold">
                      <p:stCondLst>
                        <p:cond delay="0"/>
                      </p:stCondLst>
                      <p:childTnLst>
                        <p:par>
                          <p:cTn id="1144" fill="hold">
                            <p:stCondLst>
                              <p:cond delay="0"/>
                            </p:stCondLst>
                            <p:childTnLst>
                              <p:par>
                                <p:cTn id="1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147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8" fill="hold">
                      <p:stCondLst>
                        <p:cond delay="0"/>
                      </p:stCondLst>
                      <p:childTnLst>
                        <p:par>
                          <p:cTn id="1149" fill="hold">
                            <p:stCondLst>
                              <p:cond delay="0"/>
                            </p:stCondLst>
                            <p:childTnLst>
                              <p:par>
                                <p:cTn id="11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1152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3" fill="hold">
                      <p:stCondLst>
                        <p:cond delay="0"/>
                      </p:stCondLst>
                      <p:childTnLst>
                        <p:par>
                          <p:cTn id="1154" fill="hold">
                            <p:stCondLst>
                              <p:cond delay="0"/>
                            </p:stCondLst>
                            <p:childTnLst>
                              <p:par>
                                <p:cTn id="1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157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8" fill="hold">
                      <p:stCondLst>
                        <p:cond delay="0"/>
                      </p:stCondLst>
                      <p:childTnLst>
                        <p:par>
                          <p:cTn id="1159" fill="hold">
                            <p:stCondLst>
                              <p:cond delay="0"/>
                            </p:stCondLst>
                            <p:childTnLst>
                              <p:par>
                                <p:cTn id="116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1162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3" fill="hold">
                      <p:stCondLst>
                        <p:cond delay="0"/>
                      </p:stCondLst>
                      <p:childTnLst>
                        <p:par>
                          <p:cTn id="1164" fill="hold">
                            <p:stCondLst>
                              <p:cond delay="0"/>
                            </p:stCondLst>
                            <p:childTnLst>
                              <p:par>
                                <p:cTn id="11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167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8" fill="hold">
                      <p:stCondLst>
                        <p:cond delay="0"/>
                      </p:stCondLst>
                      <p:childTnLst>
                        <p:par>
                          <p:cTn id="1169" fill="hold">
                            <p:stCondLst>
                              <p:cond delay="0"/>
                            </p:stCondLst>
                            <p:childTnLst>
                              <p:par>
                                <p:cTn id="11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1172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3" fill="hold">
                      <p:stCondLst>
                        <p:cond delay="0"/>
                      </p:stCondLst>
                      <p:childTnLst>
                        <p:par>
                          <p:cTn id="1174" fill="hold">
                            <p:stCondLst>
                              <p:cond delay="0"/>
                            </p:stCondLst>
                            <p:childTnLst>
                              <p:par>
                                <p:cTn id="11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177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8" fill="hold">
                      <p:stCondLst>
                        <p:cond delay="0"/>
                      </p:stCondLst>
                      <p:childTnLst>
                        <p:par>
                          <p:cTn id="1179" fill="hold">
                            <p:stCondLst>
                              <p:cond delay="0"/>
                            </p:stCondLst>
                            <p:childTnLst>
                              <p:par>
                                <p:cTn id="11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1182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3" fill="hold">
                      <p:stCondLst>
                        <p:cond delay="0"/>
                      </p:stCondLst>
                      <p:childTnLst>
                        <p:par>
                          <p:cTn id="1184" fill="hold">
                            <p:stCondLst>
                              <p:cond delay="0"/>
                            </p:stCondLst>
                            <p:childTnLst>
                              <p:par>
                                <p:cTn id="1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187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8" fill="hold">
                      <p:stCondLst>
                        <p:cond delay="0"/>
                      </p:stCondLst>
                      <p:childTnLst>
                        <p:par>
                          <p:cTn id="1189" fill="hold">
                            <p:stCondLst>
                              <p:cond delay="0"/>
                            </p:stCondLst>
                            <p:childTnLst>
                              <p:par>
                                <p:cTn id="119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1192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3" fill="hold">
                      <p:stCondLst>
                        <p:cond delay="0"/>
                      </p:stCondLst>
                      <p:childTnLst>
                        <p:par>
                          <p:cTn id="1194" fill="hold">
                            <p:stCondLst>
                              <p:cond delay="0"/>
                            </p:stCondLst>
                            <p:childTnLst>
                              <p:par>
                                <p:cTn id="11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197" restart="whenNotActive" fill="hold" evtFilter="cancelBubble" nodeType="interactiveSeq">
                <p:stCondLst>
                  <p:cond evt="onClick" delay="0">
                    <p:tgtEl>
                      <p:spTgt spid="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8" fill="hold">
                      <p:stCondLst>
                        <p:cond delay="0"/>
                      </p:stCondLst>
                      <p:childTnLst>
                        <p:par>
                          <p:cTn id="1199" fill="hold">
                            <p:stCondLst>
                              <p:cond delay="0"/>
                            </p:stCondLst>
                            <p:childTnLst>
                              <p:par>
                                <p:cTn id="120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07729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1649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2457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048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173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0284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4262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18259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258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FONDO" descr="Imagen que contiene Texto&#10;&#10;Descripción generada automáticamente">
            <a:extLst>
              <a:ext uri="{FF2B5EF4-FFF2-40B4-BE49-F238E27FC236}">
                <a16:creationId xmlns:a16="http://schemas.microsoft.com/office/drawing/2014/main" id="{C0D0AECA-D9CC-43CD-A946-BF6197FE34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247"/>
            <a:ext cx="12192000" cy="6858000"/>
          </a:xfrm>
          <a:prstGeom prst="rect">
            <a:avLst/>
          </a:prstGeom>
        </p:spPr>
      </p:pic>
      <p:sp>
        <p:nvSpPr>
          <p:cNvPr id="24" name="BORDE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Alum 1">
            <a:extLst>
              <a:ext uri="{FF2B5EF4-FFF2-40B4-BE49-F238E27FC236}">
                <a16:creationId xmlns:a16="http://schemas.microsoft.com/office/drawing/2014/main" id="{8A291BD3-6F06-4A5B-9F91-D72FEB9EFAE1}"/>
              </a:ext>
            </a:extLst>
          </p:cNvPr>
          <p:cNvSpPr txBox="1"/>
          <p:nvPr/>
        </p:nvSpPr>
        <p:spPr>
          <a:xfrm>
            <a:off x="329543" y="1797538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3" action="ppaction://hlinksldjump"/>
              </a:rPr>
              <a:t>Alumno/a 18</a:t>
            </a:r>
            <a:endParaRPr lang="es-ES" dirty="0"/>
          </a:p>
        </p:txBody>
      </p:sp>
      <p:sp>
        <p:nvSpPr>
          <p:cNvPr id="15" name="Alum 2">
            <a:extLst>
              <a:ext uri="{FF2B5EF4-FFF2-40B4-BE49-F238E27FC236}">
                <a16:creationId xmlns:a16="http://schemas.microsoft.com/office/drawing/2014/main" id="{614DEC07-C677-440A-A210-48D7A89CB83F}"/>
              </a:ext>
            </a:extLst>
          </p:cNvPr>
          <p:cNvSpPr txBox="1"/>
          <p:nvPr/>
        </p:nvSpPr>
        <p:spPr>
          <a:xfrm>
            <a:off x="356343" y="2456474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4" action="ppaction://hlinksldjump"/>
              </a:rPr>
              <a:t>Alumno/a 19</a:t>
            </a:r>
            <a:r>
              <a:rPr lang="es-ES" dirty="0"/>
              <a:t>	</a:t>
            </a:r>
          </a:p>
        </p:txBody>
      </p:sp>
      <p:sp>
        <p:nvSpPr>
          <p:cNvPr id="17" name="Alum 3">
            <a:extLst>
              <a:ext uri="{FF2B5EF4-FFF2-40B4-BE49-F238E27FC236}">
                <a16:creationId xmlns:a16="http://schemas.microsoft.com/office/drawing/2014/main" id="{BFC7D80F-15DA-40A0-B282-BBAE1D2FC77F}"/>
              </a:ext>
            </a:extLst>
          </p:cNvPr>
          <p:cNvSpPr txBox="1"/>
          <p:nvPr/>
        </p:nvSpPr>
        <p:spPr>
          <a:xfrm>
            <a:off x="365057" y="3030421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 action="ppaction://hlinksldjump"/>
              </a:rPr>
              <a:t>Alumno/a 20</a:t>
            </a:r>
            <a:endParaRPr lang="es-ES" dirty="0"/>
          </a:p>
        </p:txBody>
      </p:sp>
      <p:sp>
        <p:nvSpPr>
          <p:cNvPr id="19" name="Alum 4">
            <a:extLst>
              <a:ext uri="{FF2B5EF4-FFF2-40B4-BE49-F238E27FC236}">
                <a16:creationId xmlns:a16="http://schemas.microsoft.com/office/drawing/2014/main" id="{20C9697C-F2DD-4C91-8798-70FDB217E73A}"/>
              </a:ext>
            </a:extLst>
          </p:cNvPr>
          <p:cNvSpPr txBox="1"/>
          <p:nvPr/>
        </p:nvSpPr>
        <p:spPr>
          <a:xfrm>
            <a:off x="383007" y="3629531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6" action="ppaction://hlinksldjump"/>
              </a:rPr>
              <a:t>Alumno/a 21</a:t>
            </a:r>
            <a:endParaRPr lang="es-ES" dirty="0"/>
          </a:p>
        </p:txBody>
      </p:sp>
      <p:sp>
        <p:nvSpPr>
          <p:cNvPr id="21" name="Alum 5">
            <a:extLst>
              <a:ext uri="{FF2B5EF4-FFF2-40B4-BE49-F238E27FC236}">
                <a16:creationId xmlns:a16="http://schemas.microsoft.com/office/drawing/2014/main" id="{101BF520-CD4E-4673-BB15-F6BCA8F03A61}"/>
              </a:ext>
            </a:extLst>
          </p:cNvPr>
          <p:cNvSpPr txBox="1"/>
          <p:nvPr/>
        </p:nvSpPr>
        <p:spPr>
          <a:xfrm>
            <a:off x="395036" y="4285755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7" action="ppaction://hlinksldjump"/>
              </a:rPr>
              <a:t>Alumno/a 22</a:t>
            </a:r>
            <a:endParaRPr lang="es-ES" dirty="0"/>
          </a:p>
        </p:txBody>
      </p:sp>
      <p:sp>
        <p:nvSpPr>
          <p:cNvPr id="23" name="Alum 6">
            <a:extLst>
              <a:ext uri="{FF2B5EF4-FFF2-40B4-BE49-F238E27FC236}">
                <a16:creationId xmlns:a16="http://schemas.microsoft.com/office/drawing/2014/main" id="{B4A86ACB-D971-4DBC-A7CB-CBCB811A77CD}"/>
              </a:ext>
            </a:extLst>
          </p:cNvPr>
          <p:cNvSpPr txBox="1"/>
          <p:nvPr/>
        </p:nvSpPr>
        <p:spPr>
          <a:xfrm>
            <a:off x="379892" y="4938047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8" action="ppaction://hlinksldjump"/>
              </a:rPr>
              <a:t>Alumno/a 23</a:t>
            </a:r>
            <a:endParaRPr lang="es-ES" dirty="0"/>
          </a:p>
        </p:txBody>
      </p:sp>
      <p:sp>
        <p:nvSpPr>
          <p:cNvPr id="25" name="Alum 7">
            <a:extLst>
              <a:ext uri="{FF2B5EF4-FFF2-40B4-BE49-F238E27FC236}">
                <a16:creationId xmlns:a16="http://schemas.microsoft.com/office/drawing/2014/main" id="{2DA197F4-7486-4BFF-9070-D1945215CBDA}"/>
              </a:ext>
            </a:extLst>
          </p:cNvPr>
          <p:cNvSpPr txBox="1"/>
          <p:nvPr/>
        </p:nvSpPr>
        <p:spPr>
          <a:xfrm>
            <a:off x="383459" y="5621445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9" action="ppaction://hlinksldjump"/>
              </a:rPr>
              <a:t>Alumno/a 24</a:t>
            </a:r>
            <a:endParaRPr lang="es-ES" dirty="0"/>
          </a:p>
        </p:txBody>
      </p:sp>
      <p:sp>
        <p:nvSpPr>
          <p:cNvPr id="26" name="Alum 8">
            <a:extLst>
              <a:ext uri="{FF2B5EF4-FFF2-40B4-BE49-F238E27FC236}">
                <a16:creationId xmlns:a16="http://schemas.microsoft.com/office/drawing/2014/main" id="{1A0418F9-55C3-4568-95CF-1D2400F5C874}"/>
              </a:ext>
            </a:extLst>
          </p:cNvPr>
          <p:cNvSpPr txBox="1"/>
          <p:nvPr/>
        </p:nvSpPr>
        <p:spPr>
          <a:xfrm>
            <a:off x="379892" y="6263549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10" action="ppaction://hlinksldjump"/>
              </a:rPr>
              <a:t>Alumno/a 25</a:t>
            </a:r>
            <a:endParaRPr lang="es-ES" dirty="0"/>
          </a:p>
        </p:txBody>
      </p:sp>
      <p:pic>
        <p:nvPicPr>
          <p:cNvPr id="3" name="E1" descr="Forma&#10;&#10;Descripción generada automáticamente con confianza baja">
            <a:extLst>
              <a:ext uri="{FF2B5EF4-FFF2-40B4-BE49-F238E27FC236}">
                <a16:creationId xmlns:a16="http://schemas.microsoft.com/office/drawing/2014/main" id="{FB881E78-04FA-4DB5-A976-7A1B0376D3B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1117230"/>
            <a:ext cx="621169" cy="598569"/>
          </a:xfrm>
          <a:prstGeom prst="rect">
            <a:avLst/>
          </a:prstGeom>
        </p:spPr>
      </p:pic>
      <p:pic>
        <p:nvPicPr>
          <p:cNvPr id="110" name="E2" descr="Forma&#10;&#10;Descripción generada automáticamente con confianza baja">
            <a:extLst>
              <a:ext uri="{FF2B5EF4-FFF2-40B4-BE49-F238E27FC236}">
                <a16:creationId xmlns:a16="http://schemas.microsoft.com/office/drawing/2014/main" id="{3E769D5F-CC31-41AC-914E-9F6D3F6363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1083240"/>
            <a:ext cx="621169" cy="598569"/>
          </a:xfrm>
          <a:prstGeom prst="rect">
            <a:avLst/>
          </a:prstGeom>
        </p:spPr>
      </p:pic>
      <p:pic>
        <p:nvPicPr>
          <p:cNvPr id="111" name="E3" descr="Forma&#10;&#10;Descripción generada automáticamente con confianza baja">
            <a:extLst>
              <a:ext uri="{FF2B5EF4-FFF2-40B4-BE49-F238E27FC236}">
                <a16:creationId xmlns:a16="http://schemas.microsoft.com/office/drawing/2014/main" id="{8AC301E0-10F3-4DDE-A54B-60F843F4FBA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1113831"/>
            <a:ext cx="621169" cy="598569"/>
          </a:xfrm>
          <a:prstGeom prst="rect">
            <a:avLst/>
          </a:prstGeom>
        </p:spPr>
      </p:pic>
      <p:pic>
        <p:nvPicPr>
          <p:cNvPr id="112" name="E4" descr="Forma&#10;&#10;Descripción generada automáticamente con confianza baja">
            <a:extLst>
              <a:ext uri="{FF2B5EF4-FFF2-40B4-BE49-F238E27FC236}">
                <a16:creationId xmlns:a16="http://schemas.microsoft.com/office/drawing/2014/main" id="{FAE72F74-2440-4CE2-8171-65A3A8E92E0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1120629"/>
            <a:ext cx="621169" cy="598569"/>
          </a:xfrm>
          <a:prstGeom prst="rect">
            <a:avLst/>
          </a:prstGeom>
        </p:spPr>
      </p:pic>
      <p:pic>
        <p:nvPicPr>
          <p:cNvPr id="113" name="E5" descr="Forma&#10;&#10;Descripción generada automáticamente con confianza baja">
            <a:extLst>
              <a:ext uri="{FF2B5EF4-FFF2-40B4-BE49-F238E27FC236}">
                <a16:creationId xmlns:a16="http://schemas.microsoft.com/office/drawing/2014/main" id="{448F1EDD-3108-4A83-AD6E-3AB86F8C19B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1110432"/>
            <a:ext cx="621169" cy="598569"/>
          </a:xfrm>
          <a:prstGeom prst="rect">
            <a:avLst/>
          </a:prstGeom>
        </p:spPr>
      </p:pic>
      <p:pic>
        <p:nvPicPr>
          <p:cNvPr id="114" name="E6" descr="Forma&#10;&#10;Descripción generada automáticamente con confianza baja">
            <a:extLst>
              <a:ext uri="{FF2B5EF4-FFF2-40B4-BE49-F238E27FC236}">
                <a16:creationId xmlns:a16="http://schemas.microsoft.com/office/drawing/2014/main" id="{BB7F20F7-6080-4A3B-9F22-E1BAE53DBED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1079841"/>
            <a:ext cx="621169" cy="598569"/>
          </a:xfrm>
          <a:prstGeom prst="rect">
            <a:avLst/>
          </a:prstGeom>
        </p:spPr>
      </p:pic>
      <p:pic>
        <p:nvPicPr>
          <p:cNvPr id="115" name="E7" descr="Forma&#10;&#10;Descripción generada automáticamente con confianza baja">
            <a:extLst>
              <a:ext uri="{FF2B5EF4-FFF2-40B4-BE49-F238E27FC236}">
                <a16:creationId xmlns:a16="http://schemas.microsoft.com/office/drawing/2014/main" id="{5C59FD42-05B6-4620-9C51-38DA121B447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1076442"/>
            <a:ext cx="621169" cy="598569"/>
          </a:xfrm>
          <a:prstGeom prst="rect">
            <a:avLst/>
          </a:prstGeom>
        </p:spPr>
      </p:pic>
      <p:pic>
        <p:nvPicPr>
          <p:cNvPr id="116" name="E8" descr="Forma&#10;&#10;Descripción generada automáticamente con confianza baja">
            <a:extLst>
              <a:ext uri="{FF2B5EF4-FFF2-40B4-BE49-F238E27FC236}">
                <a16:creationId xmlns:a16="http://schemas.microsoft.com/office/drawing/2014/main" id="{CE08B527-8F89-4A65-9A4F-B31DFCE6E91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1107033"/>
            <a:ext cx="621169" cy="598569"/>
          </a:xfrm>
          <a:prstGeom prst="rect">
            <a:avLst/>
          </a:prstGeom>
        </p:spPr>
      </p:pic>
      <p:pic>
        <p:nvPicPr>
          <p:cNvPr id="117" name="E9" descr="Forma&#10;&#10;Descripción generada automáticamente con confianza baja">
            <a:extLst>
              <a:ext uri="{FF2B5EF4-FFF2-40B4-BE49-F238E27FC236}">
                <a16:creationId xmlns:a16="http://schemas.microsoft.com/office/drawing/2014/main" id="{5B630BA9-4F39-47D8-AC64-647D516385B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1103634"/>
            <a:ext cx="621169" cy="598569"/>
          </a:xfrm>
          <a:prstGeom prst="rect">
            <a:avLst/>
          </a:prstGeom>
        </p:spPr>
      </p:pic>
      <p:pic>
        <p:nvPicPr>
          <p:cNvPr id="118" name="E10" descr="Forma&#10;&#10;Descripción generada automáticamente con confianza baja">
            <a:extLst>
              <a:ext uri="{FF2B5EF4-FFF2-40B4-BE49-F238E27FC236}">
                <a16:creationId xmlns:a16="http://schemas.microsoft.com/office/drawing/2014/main" id="{EC65A261-7CC4-4E09-8C96-2136CD3D2E5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1100235"/>
            <a:ext cx="621169" cy="598569"/>
          </a:xfrm>
          <a:prstGeom prst="rect">
            <a:avLst/>
          </a:prstGeom>
        </p:spPr>
      </p:pic>
      <p:pic>
        <p:nvPicPr>
          <p:cNvPr id="119" name="E11" descr="Forma&#10;&#10;Descripción generada automáticamente con confianza baja">
            <a:extLst>
              <a:ext uri="{FF2B5EF4-FFF2-40B4-BE49-F238E27FC236}">
                <a16:creationId xmlns:a16="http://schemas.microsoft.com/office/drawing/2014/main" id="{F81D8AFB-CB5C-4F5C-A8AC-20F1428509C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1096836"/>
            <a:ext cx="621169" cy="598569"/>
          </a:xfrm>
          <a:prstGeom prst="rect">
            <a:avLst/>
          </a:prstGeom>
        </p:spPr>
      </p:pic>
      <p:pic>
        <p:nvPicPr>
          <p:cNvPr id="120" name="E12" descr="Forma&#10;&#10;Descripción generada automáticamente con confianza baja">
            <a:extLst>
              <a:ext uri="{FF2B5EF4-FFF2-40B4-BE49-F238E27FC236}">
                <a16:creationId xmlns:a16="http://schemas.microsoft.com/office/drawing/2014/main" id="{D4629F39-2CDB-4A8F-8869-24EDA6979AD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1093437"/>
            <a:ext cx="621169" cy="598569"/>
          </a:xfrm>
          <a:prstGeom prst="rect">
            <a:avLst/>
          </a:prstGeom>
        </p:spPr>
      </p:pic>
      <p:pic>
        <p:nvPicPr>
          <p:cNvPr id="121" name="E13" descr="Forma&#10;&#10;Descripción generada automáticamente con confianza baja">
            <a:extLst>
              <a:ext uri="{FF2B5EF4-FFF2-40B4-BE49-F238E27FC236}">
                <a16:creationId xmlns:a16="http://schemas.microsoft.com/office/drawing/2014/main" id="{BE0A37A0-8D8F-43B4-8864-787C6EC2A6D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1090038"/>
            <a:ext cx="621169" cy="598569"/>
          </a:xfrm>
          <a:prstGeom prst="rect">
            <a:avLst/>
          </a:prstGeom>
        </p:spPr>
      </p:pic>
      <p:pic>
        <p:nvPicPr>
          <p:cNvPr id="122" name="E14" descr="Forma&#10;&#10;Descripción generada automáticamente con confianza baja">
            <a:extLst>
              <a:ext uri="{FF2B5EF4-FFF2-40B4-BE49-F238E27FC236}">
                <a16:creationId xmlns:a16="http://schemas.microsoft.com/office/drawing/2014/main" id="{83BA07DF-506B-43B8-B388-D5926D1644F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1086639"/>
            <a:ext cx="621169" cy="598569"/>
          </a:xfrm>
          <a:prstGeom prst="rect">
            <a:avLst/>
          </a:prstGeom>
        </p:spPr>
      </p:pic>
      <p:pic>
        <p:nvPicPr>
          <p:cNvPr id="123" name="E15" descr="Forma&#10;&#10;Descripción generada automáticamente con confianza baja">
            <a:extLst>
              <a:ext uri="{FF2B5EF4-FFF2-40B4-BE49-F238E27FC236}">
                <a16:creationId xmlns:a16="http://schemas.microsoft.com/office/drawing/2014/main" id="{E5F7A9A9-7D38-4F2A-80E1-6CC85911EB7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1124033"/>
            <a:ext cx="621169" cy="598569"/>
          </a:xfrm>
          <a:prstGeom prst="rect">
            <a:avLst/>
          </a:prstGeom>
        </p:spPr>
      </p:pic>
      <p:pic>
        <p:nvPicPr>
          <p:cNvPr id="124" name="E16" descr="Forma&#10;&#10;Descripción generada automáticamente con confianza baja">
            <a:extLst>
              <a:ext uri="{FF2B5EF4-FFF2-40B4-BE49-F238E27FC236}">
                <a16:creationId xmlns:a16="http://schemas.microsoft.com/office/drawing/2014/main" id="{5C97E736-6B8B-4662-980C-E694915EDAB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1762192"/>
            <a:ext cx="621169" cy="598569"/>
          </a:xfrm>
          <a:prstGeom prst="rect">
            <a:avLst/>
          </a:prstGeom>
        </p:spPr>
      </p:pic>
      <p:pic>
        <p:nvPicPr>
          <p:cNvPr id="125" name="E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A3CAC5F-0D05-46ED-BE16-1BAFB15673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1728202"/>
            <a:ext cx="621169" cy="598569"/>
          </a:xfrm>
          <a:prstGeom prst="rect">
            <a:avLst/>
          </a:prstGeom>
        </p:spPr>
      </p:pic>
      <p:pic>
        <p:nvPicPr>
          <p:cNvPr id="126" name="E18" descr="Forma&#10;&#10;Descripción generada automáticamente con confianza baja">
            <a:extLst>
              <a:ext uri="{FF2B5EF4-FFF2-40B4-BE49-F238E27FC236}">
                <a16:creationId xmlns:a16="http://schemas.microsoft.com/office/drawing/2014/main" id="{5D380D0E-9D6D-405D-BD50-6AAE88E6F28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1758793"/>
            <a:ext cx="621169" cy="598569"/>
          </a:xfrm>
          <a:prstGeom prst="rect">
            <a:avLst/>
          </a:prstGeom>
        </p:spPr>
      </p:pic>
      <p:pic>
        <p:nvPicPr>
          <p:cNvPr id="127" name="E19" descr="Forma&#10;&#10;Descripción generada automáticamente con confianza baja">
            <a:extLst>
              <a:ext uri="{FF2B5EF4-FFF2-40B4-BE49-F238E27FC236}">
                <a16:creationId xmlns:a16="http://schemas.microsoft.com/office/drawing/2014/main" id="{2B1DC5A1-010F-4A1E-BBB4-F9B180A087B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1765591"/>
            <a:ext cx="621169" cy="598569"/>
          </a:xfrm>
          <a:prstGeom prst="rect">
            <a:avLst/>
          </a:prstGeom>
        </p:spPr>
      </p:pic>
      <p:pic>
        <p:nvPicPr>
          <p:cNvPr id="128" name="E20" descr="Forma&#10;&#10;Descripción generada automáticamente con confianza baja">
            <a:extLst>
              <a:ext uri="{FF2B5EF4-FFF2-40B4-BE49-F238E27FC236}">
                <a16:creationId xmlns:a16="http://schemas.microsoft.com/office/drawing/2014/main" id="{DAB07A2F-797B-4F0C-BFB3-581A47D83D2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1755394"/>
            <a:ext cx="621169" cy="598569"/>
          </a:xfrm>
          <a:prstGeom prst="rect">
            <a:avLst/>
          </a:prstGeom>
        </p:spPr>
      </p:pic>
      <p:pic>
        <p:nvPicPr>
          <p:cNvPr id="129" name="E21" descr="Forma&#10;&#10;Descripción generada automáticamente con confianza baja">
            <a:extLst>
              <a:ext uri="{FF2B5EF4-FFF2-40B4-BE49-F238E27FC236}">
                <a16:creationId xmlns:a16="http://schemas.microsoft.com/office/drawing/2014/main" id="{EE88334F-DA29-4271-B442-D0496A3685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1724803"/>
            <a:ext cx="621169" cy="598569"/>
          </a:xfrm>
          <a:prstGeom prst="rect">
            <a:avLst/>
          </a:prstGeom>
        </p:spPr>
      </p:pic>
      <p:pic>
        <p:nvPicPr>
          <p:cNvPr id="130" name="E22" descr="Forma&#10;&#10;Descripción generada automáticamente con confianza baja">
            <a:extLst>
              <a:ext uri="{FF2B5EF4-FFF2-40B4-BE49-F238E27FC236}">
                <a16:creationId xmlns:a16="http://schemas.microsoft.com/office/drawing/2014/main" id="{ABF12E39-4761-4971-BA7F-FEB4D9CED63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1721404"/>
            <a:ext cx="621169" cy="598569"/>
          </a:xfrm>
          <a:prstGeom prst="rect">
            <a:avLst/>
          </a:prstGeom>
        </p:spPr>
      </p:pic>
      <p:pic>
        <p:nvPicPr>
          <p:cNvPr id="131" name="E23" descr="Forma&#10;&#10;Descripción generada automáticamente con confianza baja">
            <a:extLst>
              <a:ext uri="{FF2B5EF4-FFF2-40B4-BE49-F238E27FC236}">
                <a16:creationId xmlns:a16="http://schemas.microsoft.com/office/drawing/2014/main" id="{BDFE74BA-C1A9-4E30-8710-CDF7E72C6E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1751995"/>
            <a:ext cx="621169" cy="598569"/>
          </a:xfrm>
          <a:prstGeom prst="rect">
            <a:avLst/>
          </a:prstGeom>
        </p:spPr>
      </p:pic>
      <p:pic>
        <p:nvPicPr>
          <p:cNvPr id="132" name="E24" descr="Forma&#10;&#10;Descripción generada automáticamente con confianza baja">
            <a:extLst>
              <a:ext uri="{FF2B5EF4-FFF2-40B4-BE49-F238E27FC236}">
                <a16:creationId xmlns:a16="http://schemas.microsoft.com/office/drawing/2014/main" id="{5A038D8D-DE26-4EA2-B734-CE12B423D2A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1748596"/>
            <a:ext cx="621169" cy="598569"/>
          </a:xfrm>
          <a:prstGeom prst="rect">
            <a:avLst/>
          </a:prstGeom>
        </p:spPr>
      </p:pic>
      <p:pic>
        <p:nvPicPr>
          <p:cNvPr id="133" name="E25" descr="Forma&#10;&#10;Descripción generada automáticamente con confianza baja">
            <a:extLst>
              <a:ext uri="{FF2B5EF4-FFF2-40B4-BE49-F238E27FC236}">
                <a16:creationId xmlns:a16="http://schemas.microsoft.com/office/drawing/2014/main" id="{660C3B64-6BA3-443B-80C2-C1C33F827E3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1745197"/>
            <a:ext cx="621169" cy="598569"/>
          </a:xfrm>
          <a:prstGeom prst="rect">
            <a:avLst/>
          </a:prstGeom>
        </p:spPr>
      </p:pic>
      <p:pic>
        <p:nvPicPr>
          <p:cNvPr id="134" name="E26" descr="Forma&#10;&#10;Descripción generada automáticamente con confianza baja">
            <a:extLst>
              <a:ext uri="{FF2B5EF4-FFF2-40B4-BE49-F238E27FC236}">
                <a16:creationId xmlns:a16="http://schemas.microsoft.com/office/drawing/2014/main" id="{84AFD13D-6E24-496B-AFFE-FFC3798EC7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1741798"/>
            <a:ext cx="621169" cy="598569"/>
          </a:xfrm>
          <a:prstGeom prst="rect">
            <a:avLst/>
          </a:prstGeom>
        </p:spPr>
      </p:pic>
      <p:pic>
        <p:nvPicPr>
          <p:cNvPr id="135" name="E27" descr="Forma&#10;&#10;Descripción generada automáticamente con confianza baja">
            <a:extLst>
              <a:ext uri="{FF2B5EF4-FFF2-40B4-BE49-F238E27FC236}">
                <a16:creationId xmlns:a16="http://schemas.microsoft.com/office/drawing/2014/main" id="{E09B116C-BD17-439B-AD27-07E9514ACE5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1738399"/>
            <a:ext cx="621169" cy="598569"/>
          </a:xfrm>
          <a:prstGeom prst="rect">
            <a:avLst/>
          </a:prstGeom>
        </p:spPr>
      </p:pic>
      <p:pic>
        <p:nvPicPr>
          <p:cNvPr id="136" name="E28" descr="Forma&#10;&#10;Descripción generada automáticamente con confianza baja">
            <a:extLst>
              <a:ext uri="{FF2B5EF4-FFF2-40B4-BE49-F238E27FC236}">
                <a16:creationId xmlns:a16="http://schemas.microsoft.com/office/drawing/2014/main" id="{BB658041-5EA2-4347-9486-67A6CFC2059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1735000"/>
            <a:ext cx="621169" cy="598569"/>
          </a:xfrm>
          <a:prstGeom prst="rect">
            <a:avLst/>
          </a:prstGeom>
        </p:spPr>
      </p:pic>
      <p:pic>
        <p:nvPicPr>
          <p:cNvPr id="137" name="E29" descr="Forma&#10;&#10;Descripción generada automáticamente con confianza baja">
            <a:extLst>
              <a:ext uri="{FF2B5EF4-FFF2-40B4-BE49-F238E27FC236}">
                <a16:creationId xmlns:a16="http://schemas.microsoft.com/office/drawing/2014/main" id="{9D2736C6-93C2-4680-AEB6-5A05E0BA2C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1731601"/>
            <a:ext cx="621169" cy="598569"/>
          </a:xfrm>
          <a:prstGeom prst="rect">
            <a:avLst/>
          </a:prstGeom>
        </p:spPr>
      </p:pic>
      <p:pic>
        <p:nvPicPr>
          <p:cNvPr id="138" name="E30" descr="Forma&#10;&#10;Descripción generada automáticamente con confianza baja">
            <a:extLst>
              <a:ext uri="{FF2B5EF4-FFF2-40B4-BE49-F238E27FC236}">
                <a16:creationId xmlns:a16="http://schemas.microsoft.com/office/drawing/2014/main" id="{14806F7C-630E-4FBF-B373-ED876C66974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1768995"/>
            <a:ext cx="621169" cy="598569"/>
          </a:xfrm>
          <a:prstGeom prst="rect">
            <a:avLst/>
          </a:prstGeom>
        </p:spPr>
      </p:pic>
      <p:pic>
        <p:nvPicPr>
          <p:cNvPr id="139" name="E31" descr="Forma&#10;&#10;Descripción generada automáticamente con confianza baja">
            <a:extLst>
              <a:ext uri="{FF2B5EF4-FFF2-40B4-BE49-F238E27FC236}">
                <a16:creationId xmlns:a16="http://schemas.microsoft.com/office/drawing/2014/main" id="{20A9425C-7FCB-46FF-A155-F25F4648C71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2357897"/>
            <a:ext cx="621169" cy="598569"/>
          </a:xfrm>
          <a:prstGeom prst="rect">
            <a:avLst/>
          </a:prstGeom>
        </p:spPr>
      </p:pic>
      <p:pic>
        <p:nvPicPr>
          <p:cNvPr id="140" name="E32" descr="Forma&#10;&#10;Descripción generada automáticamente con confianza baja">
            <a:extLst>
              <a:ext uri="{FF2B5EF4-FFF2-40B4-BE49-F238E27FC236}">
                <a16:creationId xmlns:a16="http://schemas.microsoft.com/office/drawing/2014/main" id="{F1770819-55D2-4F6D-90ED-44249BAA4D6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2323907"/>
            <a:ext cx="621169" cy="598569"/>
          </a:xfrm>
          <a:prstGeom prst="rect">
            <a:avLst/>
          </a:prstGeom>
        </p:spPr>
      </p:pic>
      <p:pic>
        <p:nvPicPr>
          <p:cNvPr id="141" name="E33" descr="Forma&#10;&#10;Descripción generada automáticamente con confianza baja">
            <a:extLst>
              <a:ext uri="{FF2B5EF4-FFF2-40B4-BE49-F238E27FC236}">
                <a16:creationId xmlns:a16="http://schemas.microsoft.com/office/drawing/2014/main" id="{2089A222-55DE-4B08-97F7-CE253F72FA5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2354498"/>
            <a:ext cx="621169" cy="598569"/>
          </a:xfrm>
          <a:prstGeom prst="rect">
            <a:avLst/>
          </a:prstGeom>
        </p:spPr>
      </p:pic>
      <p:pic>
        <p:nvPicPr>
          <p:cNvPr id="142" name="E34" descr="Forma&#10;&#10;Descripción generada automáticamente con confianza baja">
            <a:extLst>
              <a:ext uri="{FF2B5EF4-FFF2-40B4-BE49-F238E27FC236}">
                <a16:creationId xmlns:a16="http://schemas.microsoft.com/office/drawing/2014/main" id="{0F296D19-7589-42FC-B96C-36084AD2EAE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2361296"/>
            <a:ext cx="621169" cy="598569"/>
          </a:xfrm>
          <a:prstGeom prst="rect">
            <a:avLst/>
          </a:prstGeom>
        </p:spPr>
      </p:pic>
      <p:pic>
        <p:nvPicPr>
          <p:cNvPr id="143" name="E35" descr="Forma&#10;&#10;Descripción generada automáticamente con confianza baja">
            <a:extLst>
              <a:ext uri="{FF2B5EF4-FFF2-40B4-BE49-F238E27FC236}">
                <a16:creationId xmlns:a16="http://schemas.microsoft.com/office/drawing/2014/main" id="{B009C4CA-8625-43F3-AB0F-20C91AE85C7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2351099"/>
            <a:ext cx="621169" cy="598569"/>
          </a:xfrm>
          <a:prstGeom prst="rect">
            <a:avLst/>
          </a:prstGeom>
        </p:spPr>
      </p:pic>
      <p:pic>
        <p:nvPicPr>
          <p:cNvPr id="144" name="E36" descr="Forma&#10;&#10;Descripción generada automáticamente con confianza baja">
            <a:extLst>
              <a:ext uri="{FF2B5EF4-FFF2-40B4-BE49-F238E27FC236}">
                <a16:creationId xmlns:a16="http://schemas.microsoft.com/office/drawing/2014/main" id="{09D64973-4B50-4AE3-B298-C036C3818FC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2320508"/>
            <a:ext cx="621169" cy="598569"/>
          </a:xfrm>
          <a:prstGeom prst="rect">
            <a:avLst/>
          </a:prstGeom>
        </p:spPr>
      </p:pic>
      <p:pic>
        <p:nvPicPr>
          <p:cNvPr id="145" name="E37" descr="Forma&#10;&#10;Descripción generada automáticamente con confianza baja">
            <a:extLst>
              <a:ext uri="{FF2B5EF4-FFF2-40B4-BE49-F238E27FC236}">
                <a16:creationId xmlns:a16="http://schemas.microsoft.com/office/drawing/2014/main" id="{D3B473A4-51FC-4CF7-A912-06ED13906AB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2317109"/>
            <a:ext cx="621169" cy="598569"/>
          </a:xfrm>
          <a:prstGeom prst="rect">
            <a:avLst/>
          </a:prstGeom>
        </p:spPr>
      </p:pic>
      <p:pic>
        <p:nvPicPr>
          <p:cNvPr id="146" name="E38" descr="Forma&#10;&#10;Descripción generada automáticamente con confianza baja">
            <a:extLst>
              <a:ext uri="{FF2B5EF4-FFF2-40B4-BE49-F238E27FC236}">
                <a16:creationId xmlns:a16="http://schemas.microsoft.com/office/drawing/2014/main" id="{73A2076D-FAE7-4747-AB9E-F595535FAB5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2347700"/>
            <a:ext cx="621169" cy="598569"/>
          </a:xfrm>
          <a:prstGeom prst="rect">
            <a:avLst/>
          </a:prstGeom>
        </p:spPr>
      </p:pic>
      <p:pic>
        <p:nvPicPr>
          <p:cNvPr id="147" name="E39" descr="Forma&#10;&#10;Descripción generada automáticamente con confianza baja">
            <a:extLst>
              <a:ext uri="{FF2B5EF4-FFF2-40B4-BE49-F238E27FC236}">
                <a16:creationId xmlns:a16="http://schemas.microsoft.com/office/drawing/2014/main" id="{487BC837-0E51-4275-AEC2-8409064705F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2344301"/>
            <a:ext cx="621169" cy="598569"/>
          </a:xfrm>
          <a:prstGeom prst="rect">
            <a:avLst/>
          </a:prstGeom>
        </p:spPr>
      </p:pic>
      <p:pic>
        <p:nvPicPr>
          <p:cNvPr id="148" name="E40" descr="Forma&#10;&#10;Descripción generada automáticamente con confianza baja">
            <a:extLst>
              <a:ext uri="{FF2B5EF4-FFF2-40B4-BE49-F238E27FC236}">
                <a16:creationId xmlns:a16="http://schemas.microsoft.com/office/drawing/2014/main" id="{E66BA338-088B-429B-8848-735AD3E3FD9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2340902"/>
            <a:ext cx="621169" cy="598569"/>
          </a:xfrm>
          <a:prstGeom prst="rect">
            <a:avLst/>
          </a:prstGeom>
        </p:spPr>
      </p:pic>
      <p:pic>
        <p:nvPicPr>
          <p:cNvPr id="149" name="E41" descr="Forma&#10;&#10;Descripción generada automáticamente con confianza baja">
            <a:extLst>
              <a:ext uri="{FF2B5EF4-FFF2-40B4-BE49-F238E27FC236}">
                <a16:creationId xmlns:a16="http://schemas.microsoft.com/office/drawing/2014/main" id="{B9655E6E-0A3B-4CB8-8097-392F8EA6706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2337503"/>
            <a:ext cx="621169" cy="598569"/>
          </a:xfrm>
          <a:prstGeom prst="rect">
            <a:avLst/>
          </a:prstGeom>
        </p:spPr>
      </p:pic>
      <p:pic>
        <p:nvPicPr>
          <p:cNvPr id="150" name="E42" descr="Forma&#10;&#10;Descripción generada automáticamente con confianza baja">
            <a:extLst>
              <a:ext uri="{FF2B5EF4-FFF2-40B4-BE49-F238E27FC236}">
                <a16:creationId xmlns:a16="http://schemas.microsoft.com/office/drawing/2014/main" id="{7E83E3AE-2FE5-4371-A45A-20B658037ED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2334104"/>
            <a:ext cx="621169" cy="598569"/>
          </a:xfrm>
          <a:prstGeom prst="rect">
            <a:avLst/>
          </a:prstGeom>
        </p:spPr>
      </p:pic>
      <p:pic>
        <p:nvPicPr>
          <p:cNvPr id="151" name="E43" descr="Forma&#10;&#10;Descripción generada automáticamente con confianza baja">
            <a:extLst>
              <a:ext uri="{FF2B5EF4-FFF2-40B4-BE49-F238E27FC236}">
                <a16:creationId xmlns:a16="http://schemas.microsoft.com/office/drawing/2014/main" id="{42D9195A-1326-499E-A53E-B3C3A38205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2330705"/>
            <a:ext cx="621169" cy="598569"/>
          </a:xfrm>
          <a:prstGeom prst="rect">
            <a:avLst/>
          </a:prstGeom>
        </p:spPr>
      </p:pic>
      <p:pic>
        <p:nvPicPr>
          <p:cNvPr id="152" name="E44" descr="Forma&#10;&#10;Descripción generada automáticamente con confianza baja">
            <a:extLst>
              <a:ext uri="{FF2B5EF4-FFF2-40B4-BE49-F238E27FC236}">
                <a16:creationId xmlns:a16="http://schemas.microsoft.com/office/drawing/2014/main" id="{9379BC66-E775-4CE7-B4E2-7F4E05853CA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2327306"/>
            <a:ext cx="621169" cy="598569"/>
          </a:xfrm>
          <a:prstGeom prst="rect">
            <a:avLst/>
          </a:prstGeom>
        </p:spPr>
      </p:pic>
      <p:pic>
        <p:nvPicPr>
          <p:cNvPr id="153" name="E45" descr="Forma&#10;&#10;Descripción generada automáticamente con confianza baja">
            <a:extLst>
              <a:ext uri="{FF2B5EF4-FFF2-40B4-BE49-F238E27FC236}">
                <a16:creationId xmlns:a16="http://schemas.microsoft.com/office/drawing/2014/main" id="{80EE7B67-B677-4AED-8951-028B59AC79F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2364700"/>
            <a:ext cx="621169" cy="598569"/>
          </a:xfrm>
          <a:prstGeom prst="rect">
            <a:avLst/>
          </a:prstGeom>
        </p:spPr>
      </p:pic>
      <p:pic>
        <p:nvPicPr>
          <p:cNvPr id="154" name="E46" descr="Forma&#10;&#10;Descripción generada automáticamente con confianza baja">
            <a:extLst>
              <a:ext uri="{FF2B5EF4-FFF2-40B4-BE49-F238E27FC236}">
                <a16:creationId xmlns:a16="http://schemas.microsoft.com/office/drawing/2014/main" id="{821856EC-B55F-48E1-A388-904F23E4D0F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2936067"/>
            <a:ext cx="621169" cy="598569"/>
          </a:xfrm>
          <a:prstGeom prst="rect">
            <a:avLst/>
          </a:prstGeom>
        </p:spPr>
      </p:pic>
      <p:pic>
        <p:nvPicPr>
          <p:cNvPr id="155" name="E47" descr="Forma&#10;&#10;Descripción generada automáticamente con confianza baja">
            <a:extLst>
              <a:ext uri="{FF2B5EF4-FFF2-40B4-BE49-F238E27FC236}">
                <a16:creationId xmlns:a16="http://schemas.microsoft.com/office/drawing/2014/main" id="{86380A2B-964E-4C44-BAE2-ABC21D9B752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2902077"/>
            <a:ext cx="621169" cy="598569"/>
          </a:xfrm>
          <a:prstGeom prst="rect">
            <a:avLst/>
          </a:prstGeom>
        </p:spPr>
      </p:pic>
      <p:pic>
        <p:nvPicPr>
          <p:cNvPr id="156" name="E48" descr="Forma&#10;&#10;Descripción generada automáticamente con confianza baja">
            <a:extLst>
              <a:ext uri="{FF2B5EF4-FFF2-40B4-BE49-F238E27FC236}">
                <a16:creationId xmlns:a16="http://schemas.microsoft.com/office/drawing/2014/main" id="{9F00EA30-26AE-4158-8D82-E6BBA5F669E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2932668"/>
            <a:ext cx="621169" cy="598569"/>
          </a:xfrm>
          <a:prstGeom prst="rect">
            <a:avLst/>
          </a:prstGeom>
        </p:spPr>
      </p:pic>
      <p:pic>
        <p:nvPicPr>
          <p:cNvPr id="157" name="E49" descr="Forma&#10;&#10;Descripción generada automáticamente con confianza baja">
            <a:extLst>
              <a:ext uri="{FF2B5EF4-FFF2-40B4-BE49-F238E27FC236}">
                <a16:creationId xmlns:a16="http://schemas.microsoft.com/office/drawing/2014/main" id="{88818B9C-DEFA-4140-B41E-4CC74E07673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2939466"/>
            <a:ext cx="621169" cy="598569"/>
          </a:xfrm>
          <a:prstGeom prst="rect">
            <a:avLst/>
          </a:prstGeom>
        </p:spPr>
      </p:pic>
      <p:pic>
        <p:nvPicPr>
          <p:cNvPr id="158" name="E50" descr="Forma&#10;&#10;Descripción generada automáticamente con confianza baja">
            <a:extLst>
              <a:ext uri="{FF2B5EF4-FFF2-40B4-BE49-F238E27FC236}">
                <a16:creationId xmlns:a16="http://schemas.microsoft.com/office/drawing/2014/main" id="{2FB2FF63-7CC8-4295-A4AC-3977DDE7318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2929269"/>
            <a:ext cx="621169" cy="598569"/>
          </a:xfrm>
          <a:prstGeom prst="rect">
            <a:avLst/>
          </a:prstGeom>
        </p:spPr>
      </p:pic>
      <p:pic>
        <p:nvPicPr>
          <p:cNvPr id="159" name="E51" descr="Forma&#10;&#10;Descripción generada automáticamente con confianza baja">
            <a:extLst>
              <a:ext uri="{FF2B5EF4-FFF2-40B4-BE49-F238E27FC236}">
                <a16:creationId xmlns:a16="http://schemas.microsoft.com/office/drawing/2014/main" id="{6DB1AC98-178F-4CAD-9BEB-6774E56F10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2898678"/>
            <a:ext cx="621169" cy="598569"/>
          </a:xfrm>
          <a:prstGeom prst="rect">
            <a:avLst/>
          </a:prstGeom>
        </p:spPr>
      </p:pic>
      <p:pic>
        <p:nvPicPr>
          <p:cNvPr id="160" name="E52" descr="Forma&#10;&#10;Descripción generada automáticamente con confianza baja">
            <a:extLst>
              <a:ext uri="{FF2B5EF4-FFF2-40B4-BE49-F238E27FC236}">
                <a16:creationId xmlns:a16="http://schemas.microsoft.com/office/drawing/2014/main" id="{FE4FC869-FF48-4A26-98A5-804658CEF9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2895279"/>
            <a:ext cx="621169" cy="598569"/>
          </a:xfrm>
          <a:prstGeom prst="rect">
            <a:avLst/>
          </a:prstGeom>
        </p:spPr>
      </p:pic>
      <p:pic>
        <p:nvPicPr>
          <p:cNvPr id="161" name="E53" descr="Forma&#10;&#10;Descripción generada automáticamente con confianza baja">
            <a:extLst>
              <a:ext uri="{FF2B5EF4-FFF2-40B4-BE49-F238E27FC236}">
                <a16:creationId xmlns:a16="http://schemas.microsoft.com/office/drawing/2014/main" id="{873EA167-2B86-47AF-B754-E14C8FE8C74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2925870"/>
            <a:ext cx="621169" cy="598569"/>
          </a:xfrm>
          <a:prstGeom prst="rect">
            <a:avLst/>
          </a:prstGeom>
        </p:spPr>
      </p:pic>
      <p:pic>
        <p:nvPicPr>
          <p:cNvPr id="162" name="E54" descr="Forma&#10;&#10;Descripción generada automáticamente con confianza baja">
            <a:extLst>
              <a:ext uri="{FF2B5EF4-FFF2-40B4-BE49-F238E27FC236}">
                <a16:creationId xmlns:a16="http://schemas.microsoft.com/office/drawing/2014/main" id="{9E79C025-F05B-4274-B107-D9D81E2163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2922471"/>
            <a:ext cx="621169" cy="598569"/>
          </a:xfrm>
          <a:prstGeom prst="rect">
            <a:avLst/>
          </a:prstGeom>
        </p:spPr>
      </p:pic>
      <p:pic>
        <p:nvPicPr>
          <p:cNvPr id="163" name="E55" descr="Forma&#10;&#10;Descripción generada automáticamente con confianza baja">
            <a:extLst>
              <a:ext uri="{FF2B5EF4-FFF2-40B4-BE49-F238E27FC236}">
                <a16:creationId xmlns:a16="http://schemas.microsoft.com/office/drawing/2014/main" id="{D92620B6-0CBC-4759-B7EB-C0252EAE0BD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2919072"/>
            <a:ext cx="621169" cy="598569"/>
          </a:xfrm>
          <a:prstGeom prst="rect">
            <a:avLst/>
          </a:prstGeom>
        </p:spPr>
      </p:pic>
      <p:pic>
        <p:nvPicPr>
          <p:cNvPr id="164" name="E56" descr="Forma&#10;&#10;Descripción generada automáticamente con confianza baja">
            <a:extLst>
              <a:ext uri="{FF2B5EF4-FFF2-40B4-BE49-F238E27FC236}">
                <a16:creationId xmlns:a16="http://schemas.microsoft.com/office/drawing/2014/main" id="{CAF34EF0-3338-4DF5-9F5F-86575D7BB9C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2915673"/>
            <a:ext cx="621169" cy="598569"/>
          </a:xfrm>
          <a:prstGeom prst="rect">
            <a:avLst/>
          </a:prstGeom>
        </p:spPr>
      </p:pic>
      <p:pic>
        <p:nvPicPr>
          <p:cNvPr id="165" name="E57" descr="Forma&#10;&#10;Descripción generada automáticamente con confianza baja">
            <a:extLst>
              <a:ext uri="{FF2B5EF4-FFF2-40B4-BE49-F238E27FC236}">
                <a16:creationId xmlns:a16="http://schemas.microsoft.com/office/drawing/2014/main" id="{2CD0A764-39FF-4AE4-BA87-11CFFB70677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2912274"/>
            <a:ext cx="621169" cy="598569"/>
          </a:xfrm>
          <a:prstGeom prst="rect">
            <a:avLst/>
          </a:prstGeom>
        </p:spPr>
      </p:pic>
      <p:pic>
        <p:nvPicPr>
          <p:cNvPr id="166" name="E58" descr="Forma&#10;&#10;Descripción generada automáticamente con confianza baja">
            <a:extLst>
              <a:ext uri="{FF2B5EF4-FFF2-40B4-BE49-F238E27FC236}">
                <a16:creationId xmlns:a16="http://schemas.microsoft.com/office/drawing/2014/main" id="{14910B5D-CC33-4EF0-A1AF-53B28DB3DA0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2908875"/>
            <a:ext cx="621169" cy="598569"/>
          </a:xfrm>
          <a:prstGeom prst="rect">
            <a:avLst/>
          </a:prstGeom>
        </p:spPr>
      </p:pic>
      <p:pic>
        <p:nvPicPr>
          <p:cNvPr id="167" name="E59" descr="Forma&#10;&#10;Descripción generada automáticamente con confianza baja">
            <a:extLst>
              <a:ext uri="{FF2B5EF4-FFF2-40B4-BE49-F238E27FC236}">
                <a16:creationId xmlns:a16="http://schemas.microsoft.com/office/drawing/2014/main" id="{10D161CE-66DD-47BB-ACCF-6C07DC76690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2905476"/>
            <a:ext cx="621169" cy="598569"/>
          </a:xfrm>
          <a:prstGeom prst="rect">
            <a:avLst/>
          </a:prstGeom>
        </p:spPr>
      </p:pic>
      <p:pic>
        <p:nvPicPr>
          <p:cNvPr id="168" name="E60" descr="Forma&#10;&#10;Descripción generada automáticamente con confianza baja">
            <a:extLst>
              <a:ext uri="{FF2B5EF4-FFF2-40B4-BE49-F238E27FC236}">
                <a16:creationId xmlns:a16="http://schemas.microsoft.com/office/drawing/2014/main" id="{EDE1DFA3-B45A-45FB-8BAC-59502FBA9BE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2942870"/>
            <a:ext cx="621169" cy="598569"/>
          </a:xfrm>
          <a:prstGeom prst="rect">
            <a:avLst/>
          </a:prstGeom>
        </p:spPr>
      </p:pic>
      <p:pic>
        <p:nvPicPr>
          <p:cNvPr id="169" name="E61" descr="Forma&#10;&#10;Descripción generada automáticamente con confianza baja">
            <a:extLst>
              <a:ext uri="{FF2B5EF4-FFF2-40B4-BE49-F238E27FC236}">
                <a16:creationId xmlns:a16="http://schemas.microsoft.com/office/drawing/2014/main" id="{322A6B4B-8F7D-4A04-8727-5FEBBAF508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3578928"/>
            <a:ext cx="621169" cy="598569"/>
          </a:xfrm>
          <a:prstGeom prst="rect">
            <a:avLst/>
          </a:prstGeom>
        </p:spPr>
      </p:pic>
      <p:pic>
        <p:nvPicPr>
          <p:cNvPr id="170" name="E62" descr="Forma&#10;&#10;Descripción generada automáticamente con confianza baja">
            <a:extLst>
              <a:ext uri="{FF2B5EF4-FFF2-40B4-BE49-F238E27FC236}">
                <a16:creationId xmlns:a16="http://schemas.microsoft.com/office/drawing/2014/main" id="{D4B2BE22-F43B-4924-9764-3408C0C1D65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3544938"/>
            <a:ext cx="621169" cy="598569"/>
          </a:xfrm>
          <a:prstGeom prst="rect">
            <a:avLst/>
          </a:prstGeom>
        </p:spPr>
      </p:pic>
      <p:pic>
        <p:nvPicPr>
          <p:cNvPr id="171" name="E63" descr="Forma&#10;&#10;Descripción generada automáticamente con confianza baja">
            <a:extLst>
              <a:ext uri="{FF2B5EF4-FFF2-40B4-BE49-F238E27FC236}">
                <a16:creationId xmlns:a16="http://schemas.microsoft.com/office/drawing/2014/main" id="{9A8FDA5E-1AFA-4854-B109-FEB1B7DA507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3575529"/>
            <a:ext cx="621169" cy="598569"/>
          </a:xfrm>
          <a:prstGeom prst="rect">
            <a:avLst/>
          </a:prstGeom>
        </p:spPr>
      </p:pic>
      <p:pic>
        <p:nvPicPr>
          <p:cNvPr id="172" name="E64" descr="Forma&#10;&#10;Descripción generada automáticamente con confianza baja">
            <a:extLst>
              <a:ext uri="{FF2B5EF4-FFF2-40B4-BE49-F238E27FC236}">
                <a16:creationId xmlns:a16="http://schemas.microsoft.com/office/drawing/2014/main" id="{41F000A9-398A-4504-A1B1-D7CA6A8344F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3582327"/>
            <a:ext cx="621169" cy="598569"/>
          </a:xfrm>
          <a:prstGeom prst="rect">
            <a:avLst/>
          </a:prstGeom>
        </p:spPr>
      </p:pic>
      <p:pic>
        <p:nvPicPr>
          <p:cNvPr id="173" name="E65" descr="Forma&#10;&#10;Descripción generada automáticamente con confianza baja">
            <a:extLst>
              <a:ext uri="{FF2B5EF4-FFF2-40B4-BE49-F238E27FC236}">
                <a16:creationId xmlns:a16="http://schemas.microsoft.com/office/drawing/2014/main" id="{594422F9-78C2-4625-A465-EB3DC427C68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3572130"/>
            <a:ext cx="621169" cy="598569"/>
          </a:xfrm>
          <a:prstGeom prst="rect">
            <a:avLst/>
          </a:prstGeom>
        </p:spPr>
      </p:pic>
      <p:pic>
        <p:nvPicPr>
          <p:cNvPr id="174" name="E66" descr="Forma&#10;&#10;Descripción generada automáticamente con confianza baja">
            <a:extLst>
              <a:ext uri="{FF2B5EF4-FFF2-40B4-BE49-F238E27FC236}">
                <a16:creationId xmlns:a16="http://schemas.microsoft.com/office/drawing/2014/main" id="{C3D238BB-8527-4E71-ABF7-A3026CAA2D1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3541539"/>
            <a:ext cx="621169" cy="598569"/>
          </a:xfrm>
          <a:prstGeom prst="rect">
            <a:avLst/>
          </a:prstGeom>
        </p:spPr>
      </p:pic>
      <p:pic>
        <p:nvPicPr>
          <p:cNvPr id="175" name="E67" descr="Forma&#10;&#10;Descripción generada automáticamente con confianza baja">
            <a:extLst>
              <a:ext uri="{FF2B5EF4-FFF2-40B4-BE49-F238E27FC236}">
                <a16:creationId xmlns:a16="http://schemas.microsoft.com/office/drawing/2014/main" id="{66F94857-1266-439A-BE10-F7007AA02C0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3538140"/>
            <a:ext cx="621169" cy="598569"/>
          </a:xfrm>
          <a:prstGeom prst="rect">
            <a:avLst/>
          </a:prstGeom>
        </p:spPr>
      </p:pic>
      <p:pic>
        <p:nvPicPr>
          <p:cNvPr id="176" name="E68" descr="Forma&#10;&#10;Descripción generada automáticamente con confianza baja">
            <a:extLst>
              <a:ext uri="{FF2B5EF4-FFF2-40B4-BE49-F238E27FC236}">
                <a16:creationId xmlns:a16="http://schemas.microsoft.com/office/drawing/2014/main" id="{7DB2C59E-E09E-4614-9388-0CB3F041DE2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3568731"/>
            <a:ext cx="621169" cy="598569"/>
          </a:xfrm>
          <a:prstGeom prst="rect">
            <a:avLst/>
          </a:prstGeom>
        </p:spPr>
      </p:pic>
      <p:pic>
        <p:nvPicPr>
          <p:cNvPr id="177" name="E69" descr="Forma&#10;&#10;Descripción generada automáticamente con confianza baja">
            <a:extLst>
              <a:ext uri="{FF2B5EF4-FFF2-40B4-BE49-F238E27FC236}">
                <a16:creationId xmlns:a16="http://schemas.microsoft.com/office/drawing/2014/main" id="{B1705E44-60B3-44B3-A8D6-977596CA42D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3565332"/>
            <a:ext cx="621169" cy="598569"/>
          </a:xfrm>
          <a:prstGeom prst="rect">
            <a:avLst/>
          </a:prstGeom>
        </p:spPr>
      </p:pic>
      <p:pic>
        <p:nvPicPr>
          <p:cNvPr id="178" name="E70" descr="Forma&#10;&#10;Descripción generada automáticamente con confianza baja">
            <a:extLst>
              <a:ext uri="{FF2B5EF4-FFF2-40B4-BE49-F238E27FC236}">
                <a16:creationId xmlns:a16="http://schemas.microsoft.com/office/drawing/2014/main" id="{DF430097-7E31-48AD-80E7-F2E8867590E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3561933"/>
            <a:ext cx="621169" cy="598569"/>
          </a:xfrm>
          <a:prstGeom prst="rect">
            <a:avLst/>
          </a:prstGeom>
        </p:spPr>
      </p:pic>
      <p:pic>
        <p:nvPicPr>
          <p:cNvPr id="179" name="E71" descr="Forma&#10;&#10;Descripción generada automáticamente con confianza baja">
            <a:extLst>
              <a:ext uri="{FF2B5EF4-FFF2-40B4-BE49-F238E27FC236}">
                <a16:creationId xmlns:a16="http://schemas.microsoft.com/office/drawing/2014/main" id="{0F606E13-C026-49AE-A392-616D83B90C2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3558534"/>
            <a:ext cx="621169" cy="598569"/>
          </a:xfrm>
          <a:prstGeom prst="rect">
            <a:avLst/>
          </a:prstGeom>
        </p:spPr>
      </p:pic>
      <p:pic>
        <p:nvPicPr>
          <p:cNvPr id="180" name="E72" descr="Forma&#10;&#10;Descripción generada automáticamente con confianza baja">
            <a:extLst>
              <a:ext uri="{FF2B5EF4-FFF2-40B4-BE49-F238E27FC236}">
                <a16:creationId xmlns:a16="http://schemas.microsoft.com/office/drawing/2014/main" id="{49957FC8-19AF-40C5-9A95-28BD99D81E9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3555135"/>
            <a:ext cx="621169" cy="598569"/>
          </a:xfrm>
          <a:prstGeom prst="rect">
            <a:avLst/>
          </a:prstGeom>
        </p:spPr>
      </p:pic>
      <p:pic>
        <p:nvPicPr>
          <p:cNvPr id="181" name="E73" descr="Forma&#10;&#10;Descripción generada automáticamente con confianza baja">
            <a:extLst>
              <a:ext uri="{FF2B5EF4-FFF2-40B4-BE49-F238E27FC236}">
                <a16:creationId xmlns:a16="http://schemas.microsoft.com/office/drawing/2014/main" id="{EB05ED67-8AAD-4F00-86EB-8365088001A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3551736"/>
            <a:ext cx="621169" cy="598569"/>
          </a:xfrm>
          <a:prstGeom prst="rect">
            <a:avLst/>
          </a:prstGeom>
        </p:spPr>
      </p:pic>
      <p:pic>
        <p:nvPicPr>
          <p:cNvPr id="182" name="E74" descr="Forma&#10;&#10;Descripción generada automáticamente con confianza baja">
            <a:extLst>
              <a:ext uri="{FF2B5EF4-FFF2-40B4-BE49-F238E27FC236}">
                <a16:creationId xmlns:a16="http://schemas.microsoft.com/office/drawing/2014/main" id="{FDACAD24-D1CD-40A3-9281-F777AEEAEE0C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3548337"/>
            <a:ext cx="621169" cy="598569"/>
          </a:xfrm>
          <a:prstGeom prst="rect">
            <a:avLst/>
          </a:prstGeom>
        </p:spPr>
      </p:pic>
      <p:pic>
        <p:nvPicPr>
          <p:cNvPr id="183" name="E75" descr="Forma&#10;&#10;Descripción generada automáticamente con confianza baja">
            <a:extLst>
              <a:ext uri="{FF2B5EF4-FFF2-40B4-BE49-F238E27FC236}">
                <a16:creationId xmlns:a16="http://schemas.microsoft.com/office/drawing/2014/main" id="{DA6F324C-B8B6-45B1-A980-71A25223E2E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3585731"/>
            <a:ext cx="621169" cy="598569"/>
          </a:xfrm>
          <a:prstGeom prst="rect">
            <a:avLst/>
          </a:prstGeom>
        </p:spPr>
      </p:pic>
      <p:pic>
        <p:nvPicPr>
          <p:cNvPr id="184" name="E76" descr="Forma&#10;&#10;Descripción generada automáticamente con confianza baja">
            <a:extLst>
              <a:ext uri="{FF2B5EF4-FFF2-40B4-BE49-F238E27FC236}">
                <a16:creationId xmlns:a16="http://schemas.microsoft.com/office/drawing/2014/main" id="{B87B41D4-8597-44B5-BDB5-2456922D8B1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4208875"/>
            <a:ext cx="621169" cy="598569"/>
          </a:xfrm>
          <a:prstGeom prst="rect">
            <a:avLst/>
          </a:prstGeom>
        </p:spPr>
      </p:pic>
      <p:pic>
        <p:nvPicPr>
          <p:cNvPr id="185" name="E77" descr="Forma&#10;&#10;Descripción generada automáticamente con confianza baja">
            <a:extLst>
              <a:ext uri="{FF2B5EF4-FFF2-40B4-BE49-F238E27FC236}">
                <a16:creationId xmlns:a16="http://schemas.microsoft.com/office/drawing/2014/main" id="{FBDA6655-2A5C-46C6-B22E-B4CE8DAC5A5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4174885"/>
            <a:ext cx="621169" cy="598569"/>
          </a:xfrm>
          <a:prstGeom prst="rect">
            <a:avLst/>
          </a:prstGeom>
        </p:spPr>
      </p:pic>
      <p:pic>
        <p:nvPicPr>
          <p:cNvPr id="186" name="E78" descr="Forma&#10;&#10;Descripción generada automáticamente con confianza baja">
            <a:extLst>
              <a:ext uri="{FF2B5EF4-FFF2-40B4-BE49-F238E27FC236}">
                <a16:creationId xmlns:a16="http://schemas.microsoft.com/office/drawing/2014/main" id="{E64F8ABB-85B7-46A6-BAE3-607F399EB81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4205476"/>
            <a:ext cx="621169" cy="598569"/>
          </a:xfrm>
          <a:prstGeom prst="rect">
            <a:avLst/>
          </a:prstGeom>
        </p:spPr>
      </p:pic>
      <p:pic>
        <p:nvPicPr>
          <p:cNvPr id="187" name="E79" descr="Forma&#10;&#10;Descripción generada automáticamente con confianza baja">
            <a:extLst>
              <a:ext uri="{FF2B5EF4-FFF2-40B4-BE49-F238E27FC236}">
                <a16:creationId xmlns:a16="http://schemas.microsoft.com/office/drawing/2014/main" id="{D8C27446-201A-4C58-B336-F23C95F3C2C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4212274"/>
            <a:ext cx="621169" cy="598569"/>
          </a:xfrm>
          <a:prstGeom prst="rect">
            <a:avLst/>
          </a:prstGeom>
        </p:spPr>
      </p:pic>
      <p:pic>
        <p:nvPicPr>
          <p:cNvPr id="188" name="E80" descr="Forma&#10;&#10;Descripción generada automáticamente con confianza baja">
            <a:extLst>
              <a:ext uri="{FF2B5EF4-FFF2-40B4-BE49-F238E27FC236}">
                <a16:creationId xmlns:a16="http://schemas.microsoft.com/office/drawing/2014/main" id="{C8688419-6A78-4D90-AEFF-2D89CCEEAE37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4202077"/>
            <a:ext cx="621169" cy="598569"/>
          </a:xfrm>
          <a:prstGeom prst="rect">
            <a:avLst/>
          </a:prstGeom>
        </p:spPr>
      </p:pic>
      <p:pic>
        <p:nvPicPr>
          <p:cNvPr id="189" name="E81" descr="Forma&#10;&#10;Descripción generada automáticamente con confianza baja">
            <a:extLst>
              <a:ext uri="{FF2B5EF4-FFF2-40B4-BE49-F238E27FC236}">
                <a16:creationId xmlns:a16="http://schemas.microsoft.com/office/drawing/2014/main" id="{076BCCF9-5AB7-4B16-AA13-576B9BA7C45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4171486"/>
            <a:ext cx="621169" cy="598569"/>
          </a:xfrm>
          <a:prstGeom prst="rect">
            <a:avLst/>
          </a:prstGeom>
        </p:spPr>
      </p:pic>
      <p:pic>
        <p:nvPicPr>
          <p:cNvPr id="190" name="E82" descr="Forma&#10;&#10;Descripción generada automáticamente con confianza baja">
            <a:extLst>
              <a:ext uri="{FF2B5EF4-FFF2-40B4-BE49-F238E27FC236}">
                <a16:creationId xmlns:a16="http://schemas.microsoft.com/office/drawing/2014/main" id="{EF5120CF-4C1F-42A4-BADD-ECF0E11D9766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4168087"/>
            <a:ext cx="621169" cy="598569"/>
          </a:xfrm>
          <a:prstGeom prst="rect">
            <a:avLst/>
          </a:prstGeom>
        </p:spPr>
      </p:pic>
      <p:pic>
        <p:nvPicPr>
          <p:cNvPr id="191" name="E83" descr="Forma&#10;&#10;Descripción generada automáticamente con confianza baja">
            <a:extLst>
              <a:ext uri="{FF2B5EF4-FFF2-40B4-BE49-F238E27FC236}">
                <a16:creationId xmlns:a16="http://schemas.microsoft.com/office/drawing/2014/main" id="{176E7414-7684-437D-A95D-3D9DC05205F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4198678"/>
            <a:ext cx="621169" cy="598569"/>
          </a:xfrm>
          <a:prstGeom prst="rect">
            <a:avLst/>
          </a:prstGeom>
        </p:spPr>
      </p:pic>
      <p:pic>
        <p:nvPicPr>
          <p:cNvPr id="192" name="E84" descr="Forma&#10;&#10;Descripción generada automáticamente con confianza baja">
            <a:extLst>
              <a:ext uri="{FF2B5EF4-FFF2-40B4-BE49-F238E27FC236}">
                <a16:creationId xmlns:a16="http://schemas.microsoft.com/office/drawing/2014/main" id="{C9881ED2-CB04-4898-A16C-AF70A4F1561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4195279"/>
            <a:ext cx="621169" cy="598569"/>
          </a:xfrm>
          <a:prstGeom prst="rect">
            <a:avLst/>
          </a:prstGeom>
        </p:spPr>
      </p:pic>
      <p:pic>
        <p:nvPicPr>
          <p:cNvPr id="193" name="E85" descr="Forma&#10;&#10;Descripción generada automáticamente con confianza baja">
            <a:extLst>
              <a:ext uri="{FF2B5EF4-FFF2-40B4-BE49-F238E27FC236}">
                <a16:creationId xmlns:a16="http://schemas.microsoft.com/office/drawing/2014/main" id="{0DE973AE-253A-43A2-B640-44C3AC024D8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4191880"/>
            <a:ext cx="621169" cy="598569"/>
          </a:xfrm>
          <a:prstGeom prst="rect">
            <a:avLst/>
          </a:prstGeom>
        </p:spPr>
      </p:pic>
      <p:pic>
        <p:nvPicPr>
          <p:cNvPr id="194" name="E86" descr="Forma&#10;&#10;Descripción generada automáticamente con confianza baja">
            <a:extLst>
              <a:ext uri="{FF2B5EF4-FFF2-40B4-BE49-F238E27FC236}">
                <a16:creationId xmlns:a16="http://schemas.microsoft.com/office/drawing/2014/main" id="{F3AD62BF-18D4-4AC3-A12C-B72166C3C2E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4188481"/>
            <a:ext cx="621169" cy="598569"/>
          </a:xfrm>
          <a:prstGeom prst="rect">
            <a:avLst/>
          </a:prstGeom>
        </p:spPr>
      </p:pic>
      <p:pic>
        <p:nvPicPr>
          <p:cNvPr id="195" name="E87" descr="Forma&#10;&#10;Descripción generada automáticamente con confianza baja">
            <a:extLst>
              <a:ext uri="{FF2B5EF4-FFF2-40B4-BE49-F238E27FC236}">
                <a16:creationId xmlns:a16="http://schemas.microsoft.com/office/drawing/2014/main" id="{16FFF78A-E9BB-449B-B256-81BDFD047FC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4185082"/>
            <a:ext cx="621169" cy="598569"/>
          </a:xfrm>
          <a:prstGeom prst="rect">
            <a:avLst/>
          </a:prstGeom>
        </p:spPr>
      </p:pic>
      <p:pic>
        <p:nvPicPr>
          <p:cNvPr id="196" name="E88" descr="Forma&#10;&#10;Descripción generada automáticamente con confianza baja">
            <a:extLst>
              <a:ext uri="{FF2B5EF4-FFF2-40B4-BE49-F238E27FC236}">
                <a16:creationId xmlns:a16="http://schemas.microsoft.com/office/drawing/2014/main" id="{86636915-0D08-4A11-BFA8-9353E2A97D1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4181683"/>
            <a:ext cx="621169" cy="598569"/>
          </a:xfrm>
          <a:prstGeom prst="rect">
            <a:avLst/>
          </a:prstGeom>
        </p:spPr>
      </p:pic>
      <p:pic>
        <p:nvPicPr>
          <p:cNvPr id="197" name="E89" descr="Forma&#10;&#10;Descripción generada automáticamente con confianza baja">
            <a:extLst>
              <a:ext uri="{FF2B5EF4-FFF2-40B4-BE49-F238E27FC236}">
                <a16:creationId xmlns:a16="http://schemas.microsoft.com/office/drawing/2014/main" id="{2675DC3F-8080-427D-8091-7E1C63ED53D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4178284"/>
            <a:ext cx="621169" cy="598569"/>
          </a:xfrm>
          <a:prstGeom prst="rect">
            <a:avLst/>
          </a:prstGeom>
        </p:spPr>
      </p:pic>
      <p:pic>
        <p:nvPicPr>
          <p:cNvPr id="198" name="E90" descr="Forma&#10;&#10;Descripción generada automáticamente con confianza baja">
            <a:extLst>
              <a:ext uri="{FF2B5EF4-FFF2-40B4-BE49-F238E27FC236}">
                <a16:creationId xmlns:a16="http://schemas.microsoft.com/office/drawing/2014/main" id="{EF5DDB89-C0FE-4035-9596-ED9CB451320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4215678"/>
            <a:ext cx="621169" cy="598569"/>
          </a:xfrm>
          <a:prstGeom prst="rect">
            <a:avLst/>
          </a:prstGeom>
        </p:spPr>
      </p:pic>
      <p:pic>
        <p:nvPicPr>
          <p:cNvPr id="199" name="E91" descr="Forma&#10;&#10;Descripción generada automáticamente con confianza baja">
            <a:extLst>
              <a:ext uri="{FF2B5EF4-FFF2-40B4-BE49-F238E27FC236}">
                <a16:creationId xmlns:a16="http://schemas.microsoft.com/office/drawing/2014/main" id="{E5F97CDB-EFBB-4E72-B0EE-71B2036D157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9247" y="4813305"/>
            <a:ext cx="621169" cy="598569"/>
          </a:xfrm>
          <a:prstGeom prst="rect">
            <a:avLst/>
          </a:prstGeom>
        </p:spPr>
      </p:pic>
      <p:pic>
        <p:nvPicPr>
          <p:cNvPr id="200" name="E92" descr="Forma&#10;&#10;Descripción generada automáticamente con confianza baja">
            <a:extLst>
              <a:ext uri="{FF2B5EF4-FFF2-40B4-BE49-F238E27FC236}">
                <a16:creationId xmlns:a16="http://schemas.microsoft.com/office/drawing/2014/main" id="{D9D9872D-2819-46C3-9D55-FC8811F2E2A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61388" y="4779315"/>
            <a:ext cx="621169" cy="598569"/>
          </a:xfrm>
          <a:prstGeom prst="rect">
            <a:avLst/>
          </a:prstGeom>
        </p:spPr>
      </p:pic>
      <p:pic>
        <p:nvPicPr>
          <p:cNvPr id="201" name="E93" descr="Forma&#10;&#10;Descripción generada automáticamente con confianza baja">
            <a:extLst>
              <a:ext uri="{FF2B5EF4-FFF2-40B4-BE49-F238E27FC236}">
                <a16:creationId xmlns:a16="http://schemas.microsoft.com/office/drawing/2014/main" id="{C36EC6DE-B844-46B1-9FD9-6F09E26B64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3529" y="4809906"/>
            <a:ext cx="621169" cy="598569"/>
          </a:xfrm>
          <a:prstGeom prst="rect">
            <a:avLst/>
          </a:prstGeom>
        </p:spPr>
      </p:pic>
      <p:pic>
        <p:nvPicPr>
          <p:cNvPr id="202" name="E94" descr="Forma&#10;&#10;Descripción generada automáticamente con confianza baja">
            <a:extLst>
              <a:ext uri="{FF2B5EF4-FFF2-40B4-BE49-F238E27FC236}">
                <a16:creationId xmlns:a16="http://schemas.microsoft.com/office/drawing/2014/main" id="{433FD880-2DC2-4A72-8B3A-0D4A904D89D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5670" y="4816704"/>
            <a:ext cx="621169" cy="598569"/>
          </a:xfrm>
          <a:prstGeom prst="rect">
            <a:avLst/>
          </a:prstGeom>
        </p:spPr>
      </p:pic>
      <p:pic>
        <p:nvPicPr>
          <p:cNvPr id="203" name="E95" descr="Forma&#10;&#10;Descripción generada automáticamente con confianza baja">
            <a:extLst>
              <a:ext uri="{FF2B5EF4-FFF2-40B4-BE49-F238E27FC236}">
                <a16:creationId xmlns:a16="http://schemas.microsoft.com/office/drawing/2014/main" id="{C036119D-2EB2-4D3A-BD2D-3BA6608E455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7811" y="4806507"/>
            <a:ext cx="621169" cy="598569"/>
          </a:xfrm>
          <a:prstGeom prst="rect">
            <a:avLst/>
          </a:prstGeom>
        </p:spPr>
      </p:pic>
      <p:pic>
        <p:nvPicPr>
          <p:cNvPr id="204" name="E96" descr="Forma&#10;&#10;Descripción generada automáticamente con confianza baja">
            <a:extLst>
              <a:ext uri="{FF2B5EF4-FFF2-40B4-BE49-F238E27FC236}">
                <a16:creationId xmlns:a16="http://schemas.microsoft.com/office/drawing/2014/main" id="{C07D08FE-EF0A-4F41-99A4-684797AF718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9952" y="4775916"/>
            <a:ext cx="621169" cy="598569"/>
          </a:xfrm>
          <a:prstGeom prst="rect">
            <a:avLst/>
          </a:prstGeom>
        </p:spPr>
      </p:pic>
      <p:pic>
        <p:nvPicPr>
          <p:cNvPr id="205" name="E97" descr="Forma&#10;&#10;Descripción generada automáticamente con confianza baja">
            <a:extLst>
              <a:ext uri="{FF2B5EF4-FFF2-40B4-BE49-F238E27FC236}">
                <a16:creationId xmlns:a16="http://schemas.microsoft.com/office/drawing/2014/main" id="{C51EEE65-EB4C-4C70-9371-3D3C0289F92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2093" y="4772517"/>
            <a:ext cx="621169" cy="598569"/>
          </a:xfrm>
          <a:prstGeom prst="rect">
            <a:avLst/>
          </a:prstGeom>
        </p:spPr>
      </p:pic>
      <p:pic>
        <p:nvPicPr>
          <p:cNvPr id="206" name="E98" descr="Forma&#10;&#10;Descripción generada automáticamente con confianza baja">
            <a:extLst>
              <a:ext uri="{FF2B5EF4-FFF2-40B4-BE49-F238E27FC236}">
                <a16:creationId xmlns:a16="http://schemas.microsoft.com/office/drawing/2014/main" id="{6E101E1F-C21B-4F23-9273-8BD8284016B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4234" y="4803108"/>
            <a:ext cx="621169" cy="598569"/>
          </a:xfrm>
          <a:prstGeom prst="rect">
            <a:avLst/>
          </a:prstGeom>
        </p:spPr>
      </p:pic>
      <p:pic>
        <p:nvPicPr>
          <p:cNvPr id="207" name="E99" descr="Forma&#10;&#10;Descripción generada automáticamente con confianza baja">
            <a:extLst>
              <a:ext uri="{FF2B5EF4-FFF2-40B4-BE49-F238E27FC236}">
                <a16:creationId xmlns:a16="http://schemas.microsoft.com/office/drawing/2014/main" id="{1D9C314F-0A5E-42E6-B9F0-5AC70EE6562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6375" y="4799709"/>
            <a:ext cx="621169" cy="598569"/>
          </a:xfrm>
          <a:prstGeom prst="rect">
            <a:avLst/>
          </a:prstGeom>
        </p:spPr>
      </p:pic>
      <p:pic>
        <p:nvPicPr>
          <p:cNvPr id="208" name="E100" descr="Forma&#10;&#10;Descripción generada automáticamente con confianza baja">
            <a:extLst>
              <a:ext uri="{FF2B5EF4-FFF2-40B4-BE49-F238E27FC236}">
                <a16:creationId xmlns:a16="http://schemas.microsoft.com/office/drawing/2014/main" id="{E4F2E1EE-6C49-4409-898A-3F90A7C01D1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8516" y="4796310"/>
            <a:ext cx="621169" cy="598569"/>
          </a:xfrm>
          <a:prstGeom prst="rect">
            <a:avLst/>
          </a:prstGeom>
        </p:spPr>
      </p:pic>
      <p:pic>
        <p:nvPicPr>
          <p:cNvPr id="209" name="E101" descr="Forma&#10;&#10;Descripción generada automáticamente con confianza baja">
            <a:extLst>
              <a:ext uri="{FF2B5EF4-FFF2-40B4-BE49-F238E27FC236}">
                <a16:creationId xmlns:a16="http://schemas.microsoft.com/office/drawing/2014/main" id="{0B83A154-2630-4EEF-89A3-3AC2C25E43C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0657" y="4792911"/>
            <a:ext cx="621169" cy="598569"/>
          </a:xfrm>
          <a:prstGeom prst="rect">
            <a:avLst/>
          </a:prstGeom>
        </p:spPr>
      </p:pic>
      <p:pic>
        <p:nvPicPr>
          <p:cNvPr id="210" name="E102" descr="Forma&#10;&#10;Descripción generada automáticamente con confianza baja">
            <a:extLst>
              <a:ext uri="{FF2B5EF4-FFF2-40B4-BE49-F238E27FC236}">
                <a16:creationId xmlns:a16="http://schemas.microsoft.com/office/drawing/2014/main" id="{C2C05CCB-4F8E-40FB-922B-2EAC2E47EA6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2798" y="4789512"/>
            <a:ext cx="621169" cy="598569"/>
          </a:xfrm>
          <a:prstGeom prst="rect">
            <a:avLst/>
          </a:prstGeom>
        </p:spPr>
      </p:pic>
      <p:pic>
        <p:nvPicPr>
          <p:cNvPr id="211" name="E103" descr="Forma&#10;&#10;Descripción generada automáticamente con confianza baja">
            <a:extLst>
              <a:ext uri="{FF2B5EF4-FFF2-40B4-BE49-F238E27FC236}">
                <a16:creationId xmlns:a16="http://schemas.microsoft.com/office/drawing/2014/main" id="{2D5C0BAD-2337-4598-BE00-0D9A7996BF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4939" y="4786113"/>
            <a:ext cx="621169" cy="598569"/>
          </a:xfrm>
          <a:prstGeom prst="rect">
            <a:avLst/>
          </a:prstGeom>
        </p:spPr>
      </p:pic>
      <p:pic>
        <p:nvPicPr>
          <p:cNvPr id="212" name="E104" descr="Forma&#10;&#10;Descripción generada automáticamente con confianza baja">
            <a:extLst>
              <a:ext uri="{FF2B5EF4-FFF2-40B4-BE49-F238E27FC236}">
                <a16:creationId xmlns:a16="http://schemas.microsoft.com/office/drawing/2014/main" id="{1FC8F238-2CD5-447B-9A99-E51892C5D40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7080" y="4782714"/>
            <a:ext cx="621169" cy="598569"/>
          </a:xfrm>
          <a:prstGeom prst="rect">
            <a:avLst/>
          </a:prstGeom>
        </p:spPr>
      </p:pic>
      <p:pic>
        <p:nvPicPr>
          <p:cNvPr id="213" name="E105" descr="Forma&#10;&#10;Descripción generada automáticamente con confianza baja">
            <a:extLst>
              <a:ext uri="{FF2B5EF4-FFF2-40B4-BE49-F238E27FC236}">
                <a16:creationId xmlns:a16="http://schemas.microsoft.com/office/drawing/2014/main" id="{6042AEDC-07EA-4BE0-9849-565F34172B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9216" y="4820108"/>
            <a:ext cx="621169" cy="598569"/>
          </a:xfrm>
          <a:prstGeom prst="rect">
            <a:avLst/>
          </a:prstGeom>
        </p:spPr>
      </p:pic>
      <p:pic>
        <p:nvPicPr>
          <p:cNvPr id="214" name="E106" descr="Forma&#10;&#10;Descripción generada automáticamente con confianza baja">
            <a:extLst>
              <a:ext uri="{FF2B5EF4-FFF2-40B4-BE49-F238E27FC236}">
                <a16:creationId xmlns:a16="http://schemas.microsoft.com/office/drawing/2014/main" id="{B7EBCB25-9A84-4505-8FFB-044002FF864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797723" y="5455564"/>
            <a:ext cx="621169" cy="598569"/>
          </a:xfrm>
          <a:prstGeom prst="rect">
            <a:avLst/>
          </a:prstGeom>
        </p:spPr>
      </p:pic>
      <p:pic>
        <p:nvPicPr>
          <p:cNvPr id="215" name="E107" descr="Forma&#10;&#10;Descripción generada automáticamente con confianza baja">
            <a:extLst>
              <a:ext uri="{FF2B5EF4-FFF2-40B4-BE49-F238E27FC236}">
                <a16:creationId xmlns:a16="http://schemas.microsoft.com/office/drawing/2014/main" id="{9C43A957-B47B-4A59-8444-1ADE49C89B0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59864" y="5421574"/>
            <a:ext cx="621169" cy="598569"/>
          </a:xfrm>
          <a:prstGeom prst="rect">
            <a:avLst/>
          </a:prstGeom>
        </p:spPr>
      </p:pic>
      <p:pic>
        <p:nvPicPr>
          <p:cNvPr id="216" name="E108" descr="Forma&#10;&#10;Descripción generada automáticamente con confianza baja">
            <a:extLst>
              <a:ext uri="{FF2B5EF4-FFF2-40B4-BE49-F238E27FC236}">
                <a16:creationId xmlns:a16="http://schemas.microsoft.com/office/drawing/2014/main" id="{46214587-1D65-4130-B371-7081E95E81D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22005" y="5452165"/>
            <a:ext cx="621169" cy="598569"/>
          </a:xfrm>
          <a:prstGeom prst="rect">
            <a:avLst/>
          </a:prstGeom>
        </p:spPr>
      </p:pic>
      <p:pic>
        <p:nvPicPr>
          <p:cNvPr id="217" name="E109" descr="Forma&#10;&#10;Descripción generada automáticamente con confianza baja">
            <a:extLst>
              <a:ext uri="{FF2B5EF4-FFF2-40B4-BE49-F238E27FC236}">
                <a16:creationId xmlns:a16="http://schemas.microsoft.com/office/drawing/2014/main" id="{41FF767E-197D-4E8E-8FA4-FE95C8DD7065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84146" y="5458963"/>
            <a:ext cx="621169" cy="598569"/>
          </a:xfrm>
          <a:prstGeom prst="rect">
            <a:avLst/>
          </a:prstGeom>
        </p:spPr>
      </p:pic>
      <p:pic>
        <p:nvPicPr>
          <p:cNvPr id="218" name="E110" descr="Forma&#10;&#10;Descripción generada automáticamente con confianza baja">
            <a:extLst>
              <a:ext uri="{FF2B5EF4-FFF2-40B4-BE49-F238E27FC236}">
                <a16:creationId xmlns:a16="http://schemas.microsoft.com/office/drawing/2014/main" id="{8AC4715C-11D3-4804-A0EE-B449F6B0DFB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46287" y="5448766"/>
            <a:ext cx="621169" cy="598569"/>
          </a:xfrm>
          <a:prstGeom prst="rect">
            <a:avLst/>
          </a:prstGeom>
        </p:spPr>
      </p:pic>
      <p:pic>
        <p:nvPicPr>
          <p:cNvPr id="219" name="E111" descr="Forma&#10;&#10;Descripción generada automáticamente con confianza baja">
            <a:extLst>
              <a:ext uri="{FF2B5EF4-FFF2-40B4-BE49-F238E27FC236}">
                <a16:creationId xmlns:a16="http://schemas.microsoft.com/office/drawing/2014/main" id="{E9FC9047-5293-4FE3-862D-94D37A82376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08428" y="5418175"/>
            <a:ext cx="621169" cy="598569"/>
          </a:xfrm>
          <a:prstGeom prst="rect">
            <a:avLst/>
          </a:prstGeom>
        </p:spPr>
      </p:pic>
      <p:pic>
        <p:nvPicPr>
          <p:cNvPr id="220" name="E112" descr="Forma&#10;&#10;Descripción generada automáticamente con confianza baja">
            <a:extLst>
              <a:ext uri="{FF2B5EF4-FFF2-40B4-BE49-F238E27FC236}">
                <a16:creationId xmlns:a16="http://schemas.microsoft.com/office/drawing/2014/main" id="{30861919-2BF0-411F-8F57-34084A28BD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70569" y="5414776"/>
            <a:ext cx="621169" cy="598569"/>
          </a:xfrm>
          <a:prstGeom prst="rect">
            <a:avLst/>
          </a:prstGeom>
        </p:spPr>
      </p:pic>
      <p:pic>
        <p:nvPicPr>
          <p:cNvPr id="221" name="E113" descr="Forma&#10;&#10;Descripción generada automáticamente con confianza baja">
            <a:extLst>
              <a:ext uri="{FF2B5EF4-FFF2-40B4-BE49-F238E27FC236}">
                <a16:creationId xmlns:a16="http://schemas.microsoft.com/office/drawing/2014/main" id="{CF37CDE0-591B-48FA-8337-221E7108642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32710" y="5445367"/>
            <a:ext cx="621169" cy="598569"/>
          </a:xfrm>
          <a:prstGeom prst="rect">
            <a:avLst/>
          </a:prstGeom>
        </p:spPr>
      </p:pic>
      <p:pic>
        <p:nvPicPr>
          <p:cNvPr id="222" name="E114" descr="Forma&#10;&#10;Descripción generada automáticamente con confianza baja">
            <a:extLst>
              <a:ext uri="{FF2B5EF4-FFF2-40B4-BE49-F238E27FC236}">
                <a16:creationId xmlns:a16="http://schemas.microsoft.com/office/drawing/2014/main" id="{29B236AD-E9E6-43C6-BCAB-54C4231ECBA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094851" y="5441968"/>
            <a:ext cx="621169" cy="598569"/>
          </a:xfrm>
          <a:prstGeom prst="rect">
            <a:avLst/>
          </a:prstGeom>
        </p:spPr>
      </p:pic>
      <p:pic>
        <p:nvPicPr>
          <p:cNvPr id="223" name="E115" descr="Forma&#10;&#10;Descripción generada automáticamente con confianza baja">
            <a:extLst>
              <a:ext uri="{FF2B5EF4-FFF2-40B4-BE49-F238E27FC236}">
                <a16:creationId xmlns:a16="http://schemas.microsoft.com/office/drawing/2014/main" id="{6961192E-2081-418B-948D-E37371946F60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56992" y="5438569"/>
            <a:ext cx="621169" cy="598569"/>
          </a:xfrm>
          <a:prstGeom prst="rect">
            <a:avLst/>
          </a:prstGeom>
        </p:spPr>
      </p:pic>
      <p:pic>
        <p:nvPicPr>
          <p:cNvPr id="224" name="E116" descr="Forma&#10;&#10;Descripción generada automáticamente con confianza baja">
            <a:extLst>
              <a:ext uri="{FF2B5EF4-FFF2-40B4-BE49-F238E27FC236}">
                <a16:creationId xmlns:a16="http://schemas.microsoft.com/office/drawing/2014/main" id="{43A71543-6E2D-44FC-BF2C-79A78D19AEC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19133" y="5435170"/>
            <a:ext cx="621169" cy="598569"/>
          </a:xfrm>
          <a:prstGeom prst="rect">
            <a:avLst/>
          </a:prstGeom>
        </p:spPr>
      </p:pic>
      <p:pic>
        <p:nvPicPr>
          <p:cNvPr id="225" name="E117" descr="Forma&#10;&#10;Descripción generada automáticamente con confianza baja">
            <a:extLst>
              <a:ext uri="{FF2B5EF4-FFF2-40B4-BE49-F238E27FC236}">
                <a16:creationId xmlns:a16="http://schemas.microsoft.com/office/drawing/2014/main" id="{1C83AF4F-BC7F-48EE-B1BA-C312D3B98602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81274" y="5431771"/>
            <a:ext cx="621169" cy="598569"/>
          </a:xfrm>
          <a:prstGeom prst="rect">
            <a:avLst/>
          </a:prstGeom>
        </p:spPr>
      </p:pic>
      <p:pic>
        <p:nvPicPr>
          <p:cNvPr id="226" name="E118" descr="Forma&#10;&#10;Descripción generada automáticamente con confianza baja">
            <a:extLst>
              <a:ext uri="{FF2B5EF4-FFF2-40B4-BE49-F238E27FC236}">
                <a16:creationId xmlns:a16="http://schemas.microsoft.com/office/drawing/2014/main" id="{BF50FB77-FEFA-4FF6-9EFD-138F288FEEF9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3415" y="5428372"/>
            <a:ext cx="621169" cy="598569"/>
          </a:xfrm>
          <a:prstGeom prst="rect">
            <a:avLst/>
          </a:prstGeom>
        </p:spPr>
      </p:pic>
      <p:pic>
        <p:nvPicPr>
          <p:cNvPr id="227" name="E119" descr="Forma&#10;&#10;Descripción generada automáticamente con confianza baja">
            <a:extLst>
              <a:ext uri="{FF2B5EF4-FFF2-40B4-BE49-F238E27FC236}">
                <a16:creationId xmlns:a16="http://schemas.microsoft.com/office/drawing/2014/main" id="{6D2D80EE-0F38-4B9F-9CC3-2EDAC1B68E3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5556" y="5424973"/>
            <a:ext cx="621169" cy="598569"/>
          </a:xfrm>
          <a:prstGeom prst="rect">
            <a:avLst/>
          </a:prstGeom>
        </p:spPr>
      </p:pic>
      <p:pic>
        <p:nvPicPr>
          <p:cNvPr id="228" name="E120" descr="Forma&#10;&#10;Descripción generada automáticamente con confianza baja">
            <a:extLst>
              <a:ext uri="{FF2B5EF4-FFF2-40B4-BE49-F238E27FC236}">
                <a16:creationId xmlns:a16="http://schemas.microsoft.com/office/drawing/2014/main" id="{C9341B89-E8AF-4FF7-86E3-FD7DE716B29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67692" y="5462367"/>
            <a:ext cx="621169" cy="598569"/>
          </a:xfrm>
          <a:prstGeom prst="rect">
            <a:avLst/>
          </a:prstGeom>
        </p:spPr>
      </p:pic>
      <p:pic>
        <p:nvPicPr>
          <p:cNvPr id="11" name="Imagen 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C84C01B-7477-4A33-9F88-764D057D570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1061916"/>
            <a:ext cx="737543" cy="724873"/>
          </a:xfrm>
          <a:prstGeom prst="rect">
            <a:avLst/>
          </a:prstGeom>
        </p:spPr>
      </p:pic>
      <p:pic>
        <p:nvPicPr>
          <p:cNvPr id="247" name="Imagen 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441102-2C6F-461A-806C-2A1D77CC46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5395" y="1010220"/>
            <a:ext cx="737543" cy="724873"/>
          </a:xfrm>
          <a:prstGeom prst="rect">
            <a:avLst/>
          </a:prstGeom>
        </p:spPr>
      </p:pic>
      <p:pic>
        <p:nvPicPr>
          <p:cNvPr id="248" name="Imagen 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F25B10-8062-4663-8388-79BD3BE7338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53958" y="1054319"/>
            <a:ext cx="737543" cy="724873"/>
          </a:xfrm>
          <a:prstGeom prst="rect">
            <a:avLst/>
          </a:prstGeom>
        </p:spPr>
      </p:pic>
      <p:pic>
        <p:nvPicPr>
          <p:cNvPr id="249" name="Imagen 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EDA3654-1D88-473C-BF6D-EA7E7F2D656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8847" y="1070008"/>
            <a:ext cx="737543" cy="724873"/>
          </a:xfrm>
          <a:prstGeom prst="rect">
            <a:avLst/>
          </a:prstGeom>
        </p:spPr>
      </p:pic>
      <p:pic>
        <p:nvPicPr>
          <p:cNvPr id="250" name="Imagen 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BDB9C96-DA47-4CC9-ACC4-0849BD9F89E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95137" y="1045657"/>
            <a:ext cx="737543" cy="724873"/>
          </a:xfrm>
          <a:prstGeom prst="rect">
            <a:avLst/>
          </a:prstGeom>
        </p:spPr>
      </p:pic>
      <p:pic>
        <p:nvPicPr>
          <p:cNvPr id="251" name="Imagen 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9AA6F40-AD77-4D9A-9B7B-0E0692E6A07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52762" y="1020324"/>
            <a:ext cx="737543" cy="724873"/>
          </a:xfrm>
          <a:prstGeom prst="rect">
            <a:avLst/>
          </a:prstGeom>
        </p:spPr>
      </p:pic>
      <p:pic>
        <p:nvPicPr>
          <p:cNvPr id="252" name="Imagen 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6F9F25D-8E72-49F1-87D7-98CFDB3A4B3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23338" y="1021094"/>
            <a:ext cx="737543" cy="724873"/>
          </a:xfrm>
          <a:prstGeom prst="rect">
            <a:avLst/>
          </a:prstGeom>
        </p:spPr>
      </p:pic>
      <p:pic>
        <p:nvPicPr>
          <p:cNvPr id="253" name="Imagen 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F5DF76-C53A-48D6-AB24-EBA07680D6E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8236" y="1050678"/>
            <a:ext cx="737543" cy="724873"/>
          </a:xfrm>
          <a:prstGeom prst="rect">
            <a:avLst/>
          </a:prstGeom>
        </p:spPr>
      </p:pic>
      <p:pic>
        <p:nvPicPr>
          <p:cNvPr id="254" name="Imagen 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4E87053-DD74-49CA-8206-80459C02887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29444" y="1052388"/>
            <a:ext cx="737543" cy="724873"/>
          </a:xfrm>
          <a:prstGeom prst="rect">
            <a:avLst/>
          </a:prstGeom>
        </p:spPr>
      </p:pic>
      <p:pic>
        <p:nvPicPr>
          <p:cNvPr id="255" name="Imagen 1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1ECCFDA-ED50-48F3-844E-5FA018458BD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687172" y="1055723"/>
            <a:ext cx="737543" cy="724873"/>
          </a:xfrm>
          <a:prstGeom prst="rect">
            <a:avLst/>
          </a:prstGeom>
        </p:spPr>
      </p:pic>
      <p:pic>
        <p:nvPicPr>
          <p:cNvPr id="256" name="Imagen 1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3401935-767A-4DD0-B5FB-35315BF3AD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8523" y="1030119"/>
            <a:ext cx="737543" cy="724873"/>
          </a:xfrm>
          <a:prstGeom prst="rect">
            <a:avLst/>
          </a:prstGeom>
        </p:spPr>
      </p:pic>
      <p:pic>
        <p:nvPicPr>
          <p:cNvPr id="257" name="Imagen 1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7B89B81-334B-4964-864F-7B81F8E1FB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5301" y="1033296"/>
            <a:ext cx="737543" cy="724873"/>
          </a:xfrm>
          <a:prstGeom prst="rect">
            <a:avLst/>
          </a:prstGeom>
        </p:spPr>
      </p:pic>
      <p:pic>
        <p:nvPicPr>
          <p:cNvPr id="258" name="Imagen 1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82D6B47-9C8D-48A6-8461-925CCFAE6A4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2423" y="1036811"/>
            <a:ext cx="737543" cy="724873"/>
          </a:xfrm>
          <a:prstGeom prst="rect">
            <a:avLst/>
          </a:prstGeom>
        </p:spPr>
      </p:pic>
      <p:pic>
        <p:nvPicPr>
          <p:cNvPr id="259" name="Imagen 1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E069C21-4DE2-4730-86CC-8A735D83CA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9002" y="1039223"/>
            <a:ext cx="737543" cy="724873"/>
          </a:xfrm>
          <a:prstGeom prst="rect">
            <a:avLst/>
          </a:prstGeom>
        </p:spPr>
      </p:pic>
      <p:pic>
        <p:nvPicPr>
          <p:cNvPr id="260" name="Imagen 1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20B4B24-FF92-407A-8FF9-41CE15B9E9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0876" y="1057476"/>
            <a:ext cx="737543" cy="724873"/>
          </a:xfrm>
          <a:prstGeom prst="rect">
            <a:avLst/>
          </a:prstGeom>
        </p:spPr>
      </p:pic>
      <p:pic>
        <p:nvPicPr>
          <p:cNvPr id="261" name="Imagen 1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97CB3BE-EF6B-42C0-992F-BC466EB0580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0330" y="1712957"/>
            <a:ext cx="737543" cy="724873"/>
          </a:xfrm>
          <a:prstGeom prst="rect">
            <a:avLst/>
          </a:prstGeom>
        </p:spPr>
      </p:pic>
      <p:pic>
        <p:nvPicPr>
          <p:cNvPr id="262" name="Imagen 1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BA93EF2-C0C2-439D-BAC1-8AA710E2C0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3676" y="1661261"/>
            <a:ext cx="737543" cy="724873"/>
          </a:xfrm>
          <a:prstGeom prst="rect">
            <a:avLst/>
          </a:prstGeom>
        </p:spPr>
      </p:pic>
      <p:pic>
        <p:nvPicPr>
          <p:cNvPr id="263" name="Imagen 1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886214-1205-4B41-9BDE-A206C58F04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5491" y="1705360"/>
            <a:ext cx="737543" cy="724873"/>
          </a:xfrm>
          <a:prstGeom prst="rect">
            <a:avLst/>
          </a:prstGeom>
        </p:spPr>
      </p:pic>
      <p:pic>
        <p:nvPicPr>
          <p:cNvPr id="264" name="Imagen 1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CB262EE-DBEA-4BEB-84E0-7AD3D292CCB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3876" y="1721049"/>
            <a:ext cx="737543" cy="724873"/>
          </a:xfrm>
          <a:prstGeom prst="rect">
            <a:avLst/>
          </a:prstGeom>
        </p:spPr>
      </p:pic>
      <p:pic>
        <p:nvPicPr>
          <p:cNvPr id="265" name="Imagen 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78DA7B3-3D7C-4D65-877D-DCA3EBB3683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0166" y="1696698"/>
            <a:ext cx="737543" cy="724873"/>
          </a:xfrm>
          <a:prstGeom prst="rect">
            <a:avLst/>
          </a:prstGeom>
        </p:spPr>
      </p:pic>
      <p:pic>
        <p:nvPicPr>
          <p:cNvPr id="266" name="Imagen 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1BB6737-C426-4E84-AAAC-561115695CD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37791" y="1671365"/>
            <a:ext cx="737543" cy="724873"/>
          </a:xfrm>
          <a:prstGeom prst="rect">
            <a:avLst/>
          </a:prstGeom>
        </p:spPr>
      </p:pic>
      <p:pic>
        <p:nvPicPr>
          <p:cNvPr id="267" name="Imagen 2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B5BE786-28E2-4FF9-B6A4-958E4A771DC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08367" y="1672135"/>
            <a:ext cx="737543" cy="724873"/>
          </a:xfrm>
          <a:prstGeom prst="rect">
            <a:avLst/>
          </a:prstGeom>
        </p:spPr>
      </p:pic>
      <p:pic>
        <p:nvPicPr>
          <p:cNvPr id="268" name="Imagen 2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A84B5BC-1F99-4811-971A-2B3D203AE72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9031" y="1701719"/>
            <a:ext cx="737543" cy="724873"/>
          </a:xfrm>
          <a:prstGeom prst="rect">
            <a:avLst/>
          </a:prstGeom>
        </p:spPr>
      </p:pic>
      <p:pic>
        <p:nvPicPr>
          <p:cNvPr id="269" name="Imagen 2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9761243-3E36-4788-9F11-71613576C7B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0239" y="1703429"/>
            <a:ext cx="737543" cy="724873"/>
          </a:xfrm>
          <a:prstGeom prst="rect">
            <a:avLst/>
          </a:prstGeom>
        </p:spPr>
      </p:pic>
      <p:pic>
        <p:nvPicPr>
          <p:cNvPr id="270" name="Imagen 2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A16ECBE-FF3F-40A5-A09E-472F23FF31B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3733" y="1690998"/>
            <a:ext cx="737543" cy="724873"/>
          </a:xfrm>
          <a:prstGeom prst="rect">
            <a:avLst/>
          </a:prstGeom>
        </p:spPr>
      </p:pic>
      <p:pic>
        <p:nvPicPr>
          <p:cNvPr id="271" name="Imagen 2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E1E0410-76B0-44E4-8577-BA0F838771C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6804" y="1667908"/>
            <a:ext cx="737543" cy="724873"/>
          </a:xfrm>
          <a:prstGeom prst="rect">
            <a:avLst/>
          </a:prstGeom>
        </p:spPr>
      </p:pic>
      <p:pic>
        <p:nvPicPr>
          <p:cNvPr id="272" name="Imagen 2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9EC6BA6-26E9-4B41-B132-548086C930A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3777" y="1684337"/>
            <a:ext cx="737543" cy="724873"/>
          </a:xfrm>
          <a:prstGeom prst="rect">
            <a:avLst/>
          </a:prstGeom>
        </p:spPr>
      </p:pic>
      <p:pic>
        <p:nvPicPr>
          <p:cNvPr id="273" name="Imagen 2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7E759E9-F32F-4629-ABA7-8E035EC2D78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3218" y="1687852"/>
            <a:ext cx="737543" cy="724873"/>
          </a:xfrm>
          <a:prstGeom prst="rect">
            <a:avLst/>
          </a:prstGeom>
        </p:spPr>
      </p:pic>
      <p:pic>
        <p:nvPicPr>
          <p:cNvPr id="274" name="Imagen 2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15055B5-2E2B-4355-873D-29A4F76CB5C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4031" y="1674498"/>
            <a:ext cx="737543" cy="724873"/>
          </a:xfrm>
          <a:prstGeom prst="rect">
            <a:avLst/>
          </a:prstGeom>
        </p:spPr>
      </p:pic>
      <p:pic>
        <p:nvPicPr>
          <p:cNvPr id="275" name="Imagen 3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52854D4-A090-493B-B45E-4B2E204004C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99553" y="1708517"/>
            <a:ext cx="737543" cy="724873"/>
          </a:xfrm>
          <a:prstGeom prst="rect">
            <a:avLst/>
          </a:prstGeom>
        </p:spPr>
      </p:pic>
      <p:pic>
        <p:nvPicPr>
          <p:cNvPr id="229" name="Imagen 3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118AE21-A219-499F-8C9D-2BB04875F7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6958" y="2302677"/>
            <a:ext cx="737543" cy="724873"/>
          </a:xfrm>
          <a:prstGeom prst="rect">
            <a:avLst/>
          </a:prstGeom>
        </p:spPr>
      </p:pic>
      <p:pic>
        <p:nvPicPr>
          <p:cNvPr id="230" name="Imagen 3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C0C7E1D-8144-4B1D-807F-250231F65B9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0304" y="2250981"/>
            <a:ext cx="737543" cy="724873"/>
          </a:xfrm>
          <a:prstGeom prst="rect">
            <a:avLst/>
          </a:prstGeom>
        </p:spPr>
      </p:pic>
      <p:pic>
        <p:nvPicPr>
          <p:cNvPr id="231" name="Imagen 3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3EE6A5E-C63F-461B-B0B5-790A89B47C6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2119" y="2295080"/>
            <a:ext cx="737543" cy="724873"/>
          </a:xfrm>
          <a:prstGeom prst="rect">
            <a:avLst/>
          </a:prstGeom>
        </p:spPr>
      </p:pic>
      <p:pic>
        <p:nvPicPr>
          <p:cNvPr id="232" name="Imagen 3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E4F5326-5C1B-4D74-8DC6-CFA52800355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0504" y="2310769"/>
            <a:ext cx="737543" cy="724873"/>
          </a:xfrm>
          <a:prstGeom prst="rect">
            <a:avLst/>
          </a:prstGeom>
        </p:spPr>
      </p:pic>
      <p:pic>
        <p:nvPicPr>
          <p:cNvPr id="233" name="Imagen 3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51042DF-AEC3-4D8A-9759-E8FE61A5E3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6794" y="2286418"/>
            <a:ext cx="737543" cy="724873"/>
          </a:xfrm>
          <a:prstGeom prst="rect">
            <a:avLst/>
          </a:prstGeom>
        </p:spPr>
      </p:pic>
      <p:pic>
        <p:nvPicPr>
          <p:cNvPr id="234" name="Imagen 3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19537B6-862B-4920-A6B0-7670D256440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4419" y="2261085"/>
            <a:ext cx="737543" cy="724873"/>
          </a:xfrm>
          <a:prstGeom prst="rect">
            <a:avLst/>
          </a:prstGeom>
        </p:spPr>
      </p:pic>
      <p:pic>
        <p:nvPicPr>
          <p:cNvPr id="235" name="Imagen 3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A185405-7DA6-43E7-B0C0-749211B0ED8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4995" y="2261855"/>
            <a:ext cx="737543" cy="724873"/>
          </a:xfrm>
          <a:prstGeom prst="rect">
            <a:avLst/>
          </a:prstGeom>
        </p:spPr>
      </p:pic>
      <p:pic>
        <p:nvPicPr>
          <p:cNvPr id="236" name="Imagen 3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0F602CC-3DA7-4C99-8D07-9DE96592D77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5659" y="2291439"/>
            <a:ext cx="737543" cy="724873"/>
          </a:xfrm>
          <a:prstGeom prst="rect">
            <a:avLst/>
          </a:prstGeom>
        </p:spPr>
      </p:pic>
      <p:pic>
        <p:nvPicPr>
          <p:cNvPr id="237" name="Imagen 3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2D20E80-9827-44A8-A541-69798A44AF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6867" y="2293149"/>
            <a:ext cx="737543" cy="724873"/>
          </a:xfrm>
          <a:prstGeom prst="rect">
            <a:avLst/>
          </a:prstGeom>
        </p:spPr>
      </p:pic>
      <p:pic>
        <p:nvPicPr>
          <p:cNvPr id="238" name="Imagen 4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9722621-8709-4A79-B6BD-AB299A2E5CC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0361" y="2280718"/>
            <a:ext cx="737543" cy="724873"/>
          </a:xfrm>
          <a:prstGeom prst="rect">
            <a:avLst/>
          </a:prstGeom>
        </p:spPr>
      </p:pic>
      <p:pic>
        <p:nvPicPr>
          <p:cNvPr id="239" name="Imagen 4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ABEFF96-DBA2-4F34-BCEA-751CCE7DCC8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3432" y="2257628"/>
            <a:ext cx="737543" cy="724873"/>
          </a:xfrm>
          <a:prstGeom prst="rect">
            <a:avLst/>
          </a:prstGeom>
        </p:spPr>
      </p:pic>
      <p:pic>
        <p:nvPicPr>
          <p:cNvPr id="240" name="Imagen 4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6AD8FCA-FC55-47F5-AC39-D4B8C69B77C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6958" y="2274057"/>
            <a:ext cx="737543" cy="724873"/>
          </a:xfrm>
          <a:prstGeom prst="rect">
            <a:avLst/>
          </a:prstGeom>
        </p:spPr>
      </p:pic>
      <p:pic>
        <p:nvPicPr>
          <p:cNvPr id="241" name="Imagen 4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295C3AA-2FFC-4020-B9BD-42D97DAE00E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9846" y="2277572"/>
            <a:ext cx="737543" cy="724873"/>
          </a:xfrm>
          <a:prstGeom prst="rect">
            <a:avLst/>
          </a:prstGeom>
        </p:spPr>
      </p:pic>
      <p:pic>
        <p:nvPicPr>
          <p:cNvPr id="242" name="Imagen 4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7A0651B-314D-4CB2-8144-BEBF90ED283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0659" y="2264218"/>
            <a:ext cx="737543" cy="724873"/>
          </a:xfrm>
          <a:prstGeom prst="rect">
            <a:avLst/>
          </a:prstGeom>
        </p:spPr>
      </p:pic>
      <p:pic>
        <p:nvPicPr>
          <p:cNvPr id="243" name="Imagen 4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BD0D8FD-88D3-4267-A82F-6C6F8B01DB8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81" y="2298237"/>
            <a:ext cx="737543" cy="724873"/>
          </a:xfrm>
          <a:prstGeom prst="rect">
            <a:avLst/>
          </a:prstGeom>
        </p:spPr>
      </p:pic>
      <p:pic>
        <p:nvPicPr>
          <p:cNvPr id="244" name="Imagen 4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58AC4E1-632F-4B5F-87FD-B56881C36CE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9846" y="2880373"/>
            <a:ext cx="737543" cy="724873"/>
          </a:xfrm>
          <a:prstGeom prst="rect">
            <a:avLst/>
          </a:prstGeom>
        </p:spPr>
      </p:pic>
      <p:pic>
        <p:nvPicPr>
          <p:cNvPr id="245" name="Imagen 4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5746FC8-9E9C-48D6-96E9-C4E6F760521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3192" y="2828677"/>
            <a:ext cx="737543" cy="724873"/>
          </a:xfrm>
          <a:prstGeom prst="rect">
            <a:avLst/>
          </a:prstGeom>
        </p:spPr>
      </p:pic>
      <p:pic>
        <p:nvPicPr>
          <p:cNvPr id="246" name="Imagen 4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FC62926-BBD3-41E1-9500-65BCC84E5E0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5007" y="2872776"/>
            <a:ext cx="737543" cy="724873"/>
          </a:xfrm>
          <a:prstGeom prst="rect">
            <a:avLst/>
          </a:prstGeom>
        </p:spPr>
      </p:pic>
      <p:pic>
        <p:nvPicPr>
          <p:cNvPr id="276" name="Imagen 4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A828E8-8533-42BC-9B72-71BEA087982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3392" y="2888465"/>
            <a:ext cx="737543" cy="724873"/>
          </a:xfrm>
          <a:prstGeom prst="rect">
            <a:avLst/>
          </a:prstGeom>
        </p:spPr>
      </p:pic>
      <p:pic>
        <p:nvPicPr>
          <p:cNvPr id="277" name="Imagen 5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C2859E1-B7BE-4207-8503-F3199A7621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9682" y="2864114"/>
            <a:ext cx="737543" cy="724873"/>
          </a:xfrm>
          <a:prstGeom prst="rect">
            <a:avLst/>
          </a:prstGeom>
        </p:spPr>
      </p:pic>
      <p:pic>
        <p:nvPicPr>
          <p:cNvPr id="278" name="Imagen 5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4F71767-6A39-4C93-B3C5-3275BEFCD44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7307" y="2838781"/>
            <a:ext cx="737543" cy="724873"/>
          </a:xfrm>
          <a:prstGeom prst="rect">
            <a:avLst/>
          </a:prstGeom>
        </p:spPr>
      </p:pic>
      <p:pic>
        <p:nvPicPr>
          <p:cNvPr id="279" name="Imagen 5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7AEA4D8-8BE3-48A8-8B14-CA621CC11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7883" y="2839551"/>
            <a:ext cx="737543" cy="724873"/>
          </a:xfrm>
          <a:prstGeom prst="rect">
            <a:avLst/>
          </a:prstGeom>
        </p:spPr>
      </p:pic>
      <p:pic>
        <p:nvPicPr>
          <p:cNvPr id="280" name="Imagen 5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2B7C2FC-B732-4BA1-B989-1724E807752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8547" y="2869135"/>
            <a:ext cx="737543" cy="724873"/>
          </a:xfrm>
          <a:prstGeom prst="rect">
            <a:avLst/>
          </a:prstGeom>
        </p:spPr>
      </p:pic>
      <p:pic>
        <p:nvPicPr>
          <p:cNvPr id="281" name="Imagen 5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9A85072-6BB9-4C64-918A-66883CDEEEA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9755" y="2870845"/>
            <a:ext cx="737543" cy="724873"/>
          </a:xfrm>
          <a:prstGeom prst="rect">
            <a:avLst/>
          </a:prstGeom>
        </p:spPr>
      </p:pic>
      <p:pic>
        <p:nvPicPr>
          <p:cNvPr id="282" name="Imagen 5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1787824-48DB-4991-94EA-5C30844D918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3249" y="2858414"/>
            <a:ext cx="737543" cy="724873"/>
          </a:xfrm>
          <a:prstGeom prst="rect">
            <a:avLst/>
          </a:prstGeom>
        </p:spPr>
      </p:pic>
      <p:pic>
        <p:nvPicPr>
          <p:cNvPr id="283" name="Imagen 5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9DA59D9-9960-4783-A2B7-AFA5F77DEDB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6320" y="2835324"/>
            <a:ext cx="737543" cy="724873"/>
          </a:xfrm>
          <a:prstGeom prst="rect">
            <a:avLst/>
          </a:prstGeom>
        </p:spPr>
      </p:pic>
      <p:pic>
        <p:nvPicPr>
          <p:cNvPr id="284" name="Imagen 5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CE7CEB4-2BA8-47C9-A038-B5ACA0F9B4B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9846" y="2851753"/>
            <a:ext cx="737543" cy="724873"/>
          </a:xfrm>
          <a:prstGeom prst="rect">
            <a:avLst/>
          </a:prstGeom>
        </p:spPr>
      </p:pic>
      <p:pic>
        <p:nvPicPr>
          <p:cNvPr id="285" name="Imagen 5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A007358-BF67-4858-9863-00462883AF2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92734" y="2855268"/>
            <a:ext cx="737543" cy="724873"/>
          </a:xfrm>
          <a:prstGeom prst="rect">
            <a:avLst/>
          </a:prstGeom>
        </p:spPr>
      </p:pic>
      <p:pic>
        <p:nvPicPr>
          <p:cNvPr id="286" name="Imagen 5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23B8499-D87C-4DA3-9B40-3695DFDEFAB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3547" y="2841914"/>
            <a:ext cx="737543" cy="724873"/>
          </a:xfrm>
          <a:prstGeom prst="rect">
            <a:avLst/>
          </a:prstGeom>
        </p:spPr>
      </p:pic>
      <p:pic>
        <p:nvPicPr>
          <p:cNvPr id="287" name="Imagen 6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E4762A-D7D1-41FD-BBF6-2EF9FE458E4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95421" y="2875933"/>
            <a:ext cx="737543" cy="724873"/>
          </a:xfrm>
          <a:prstGeom prst="rect">
            <a:avLst/>
          </a:prstGeom>
        </p:spPr>
      </p:pic>
      <p:pic>
        <p:nvPicPr>
          <p:cNvPr id="303" name="Imagen 6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8DE1033-A889-40CC-A35A-07623587008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9572" y="3530624"/>
            <a:ext cx="737543" cy="724873"/>
          </a:xfrm>
          <a:prstGeom prst="rect">
            <a:avLst/>
          </a:prstGeom>
        </p:spPr>
      </p:pic>
      <p:pic>
        <p:nvPicPr>
          <p:cNvPr id="289" name="Imagen 6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733058A-F00A-4827-A1A4-1D83C7D7C98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2432" y="3470837"/>
            <a:ext cx="737543" cy="724873"/>
          </a:xfrm>
          <a:prstGeom prst="rect">
            <a:avLst/>
          </a:prstGeom>
        </p:spPr>
      </p:pic>
      <p:pic>
        <p:nvPicPr>
          <p:cNvPr id="290" name="Imagen 6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BEF85ED-1246-4437-BB34-9D7B3D9A11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4247" y="3514936"/>
            <a:ext cx="737543" cy="724873"/>
          </a:xfrm>
          <a:prstGeom prst="rect">
            <a:avLst/>
          </a:prstGeom>
        </p:spPr>
      </p:pic>
      <p:pic>
        <p:nvPicPr>
          <p:cNvPr id="291" name="Imagen 6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AAB0209-A490-4DB3-A640-3C8F7E9AC6C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2632" y="3530625"/>
            <a:ext cx="737543" cy="724873"/>
          </a:xfrm>
          <a:prstGeom prst="rect">
            <a:avLst/>
          </a:prstGeom>
        </p:spPr>
      </p:pic>
      <p:pic>
        <p:nvPicPr>
          <p:cNvPr id="292" name="Imagen 6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7427EC2-A2BC-4906-9969-C6FF44E809C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78922" y="3506274"/>
            <a:ext cx="737543" cy="724873"/>
          </a:xfrm>
          <a:prstGeom prst="rect">
            <a:avLst/>
          </a:prstGeom>
        </p:spPr>
      </p:pic>
      <p:pic>
        <p:nvPicPr>
          <p:cNvPr id="293" name="Imagen 6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7B0CE87-C8BE-40BE-978C-1A693CB13AB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36547" y="3480941"/>
            <a:ext cx="737543" cy="724873"/>
          </a:xfrm>
          <a:prstGeom prst="rect">
            <a:avLst/>
          </a:prstGeom>
        </p:spPr>
      </p:pic>
      <p:pic>
        <p:nvPicPr>
          <p:cNvPr id="294" name="Imagen 6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FFE915A-5680-444C-8950-98FCD28C27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07123" y="3481711"/>
            <a:ext cx="737543" cy="724873"/>
          </a:xfrm>
          <a:prstGeom prst="rect">
            <a:avLst/>
          </a:prstGeom>
        </p:spPr>
      </p:pic>
      <p:pic>
        <p:nvPicPr>
          <p:cNvPr id="295" name="Imagen 6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43980F5-D01F-4B7E-A6AF-BB47A732849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7787" y="3511295"/>
            <a:ext cx="737543" cy="724873"/>
          </a:xfrm>
          <a:prstGeom prst="rect">
            <a:avLst/>
          </a:prstGeom>
        </p:spPr>
      </p:pic>
      <p:pic>
        <p:nvPicPr>
          <p:cNvPr id="296" name="Imagen 6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110B6932-6B39-4434-8F8D-ED531BDBEFC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28995" y="3513005"/>
            <a:ext cx="737543" cy="724873"/>
          </a:xfrm>
          <a:prstGeom prst="rect">
            <a:avLst/>
          </a:prstGeom>
        </p:spPr>
      </p:pic>
      <p:pic>
        <p:nvPicPr>
          <p:cNvPr id="297" name="Imagen 7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2E05134-092E-421C-8C76-9275DA1537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2489" y="3500574"/>
            <a:ext cx="737543" cy="724873"/>
          </a:xfrm>
          <a:prstGeom prst="rect">
            <a:avLst/>
          </a:prstGeom>
        </p:spPr>
      </p:pic>
      <p:pic>
        <p:nvPicPr>
          <p:cNvPr id="298" name="Imagen 7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2A2D46-6A20-4519-A933-3CE3C878E8B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55560" y="3477484"/>
            <a:ext cx="737543" cy="724873"/>
          </a:xfrm>
          <a:prstGeom prst="rect">
            <a:avLst/>
          </a:prstGeom>
        </p:spPr>
      </p:pic>
      <p:pic>
        <p:nvPicPr>
          <p:cNvPr id="299" name="Imagen 7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2FE97D-BED9-409C-B3C0-C19A4D484B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999086" y="3493913"/>
            <a:ext cx="737543" cy="724873"/>
          </a:xfrm>
          <a:prstGeom prst="rect">
            <a:avLst/>
          </a:prstGeom>
        </p:spPr>
      </p:pic>
      <p:pic>
        <p:nvPicPr>
          <p:cNvPr id="300" name="Imagen 7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C46F8B0-0ED7-41C0-8D20-C65A7119FF6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1974" y="3497428"/>
            <a:ext cx="737543" cy="724873"/>
          </a:xfrm>
          <a:prstGeom prst="rect">
            <a:avLst/>
          </a:prstGeom>
        </p:spPr>
      </p:pic>
      <p:pic>
        <p:nvPicPr>
          <p:cNvPr id="301" name="Imagen 7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FE05BFF-37DB-47CF-B771-E59E3544C71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2787" y="3484074"/>
            <a:ext cx="737543" cy="724873"/>
          </a:xfrm>
          <a:prstGeom prst="rect">
            <a:avLst/>
          </a:prstGeom>
        </p:spPr>
      </p:pic>
      <p:pic>
        <p:nvPicPr>
          <p:cNvPr id="302" name="Imagen 7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F347903-5C19-40FE-B5C0-3E16CD12BD8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984661" y="3518093"/>
            <a:ext cx="737543" cy="724873"/>
          </a:xfrm>
          <a:prstGeom prst="rect">
            <a:avLst/>
          </a:prstGeom>
        </p:spPr>
      </p:pic>
      <p:pic>
        <p:nvPicPr>
          <p:cNvPr id="304" name="Imagen 7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D67A298-D49B-4B6A-86A3-E12D8D5C545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4566" y="4154932"/>
            <a:ext cx="737543" cy="724873"/>
          </a:xfrm>
          <a:prstGeom prst="rect">
            <a:avLst/>
          </a:prstGeom>
        </p:spPr>
      </p:pic>
      <p:pic>
        <p:nvPicPr>
          <p:cNvPr id="305" name="Imagen 7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C5BBBE2-CDEB-4862-94DD-1FF0B0771DD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403192" y="4095145"/>
            <a:ext cx="737543" cy="724873"/>
          </a:xfrm>
          <a:prstGeom prst="rect">
            <a:avLst/>
          </a:prstGeom>
        </p:spPr>
      </p:pic>
      <p:pic>
        <p:nvPicPr>
          <p:cNvPr id="306" name="Imagen 7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D8EFCCB-7336-476D-A9E1-79C127EE8BD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75007" y="4139244"/>
            <a:ext cx="737543" cy="724873"/>
          </a:xfrm>
          <a:prstGeom prst="rect">
            <a:avLst/>
          </a:prstGeom>
        </p:spPr>
      </p:pic>
      <p:pic>
        <p:nvPicPr>
          <p:cNvPr id="307" name="Imagen 7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5698CBF-E42B-40C9-B0E5-F32454CD63A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3392" y="4154933"/>
            <a:ext cx="737543" cy="724873"/>
          </a:xfrm>
          <a:prstGeom prst="rect">
            <a:avLst/>
          </a:prstGeom>
        </p:spPr>
      </p:pic>
      <p:pic>
        <p:nvPicPr>
          <p:cNvPr id="308" name="Imagen 8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33BECDC-DBB1-4891-ACD8-71F8896C21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9682" y="4130582"/>
            <a:ext cx="737543" cy="724873"/>
          </a:xfrm>
          <a:prstGeom prst="rect">
            <a:avLst/>
          </a:prstGeom>
        </p:spPr>
      </p:pic>
      <p:pic>
        <p:nvPicPr>
          <p:cNvPr id="309" name="Imagen 8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DE8E92B-F135-4B0B-B7A3-9504728A4C1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7307" y="4105249"/>
            <a:ext cx="737543" cy="724873"/>
          </a:xfrm>
          <a:prstGeom prst="rect">
            <a:avLst/>
          </a:prstGeom>
        </p:spPr>
      </p:pic>
      <p:pic>
        <p:nvPicPr>
          <p:cNvPr id="310" name="Imagen 8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F19A72D-C704-4C60-946C-DB6E4BBE909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7883" y="4106019"/>
            <a:ext cx="737543" cy="724873"/>
          </a:xfrm>
          <a:prstGeom prst="rect">
            <a:avLst/>
          </a:prstGeom>
        </p:spPr>
      </p:pic>
      <p:pic>
        <p:nvPicPr>
          <p:cNvPr id="311" name="Imagen 8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7DC294-BC0F-4B03-A51A-D51B2FD44B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8547" y="4135603"/>
            <a:ext cx="737543" cy="724873"/>
          </a:xfrm>
          <a:prstGeom prst="rect">
            <a:avLst/>
          </a:prstGeom>
        </p:spPr>
      </p:pic>
      <p:pic>
        <p:nvPicPr>
          <p:cNvPr id="312" name="Imagen 8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4A94DB5-3891-4972-AE78-DA69CD9A414E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9755" y="4137313"/>
            <a:ext cx="737543" cy="724873"/>
          </a:xfrm>
          <a:prstGeom prst="rect">
            <a:avLst/>
          </a:prstGeom>
        </p:spPr>
      </p:pic>
      <p:pic>
        <p:nvPicPr>
          <p:cNvPr id="313" name="Imagen 8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E12C729-A6E1-4482-9208-E7E72DB7FE2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13249" y="4124882"/>
            <a:ext cx="737543" cy="724873"/>
          </a:xfrm>
          <a:prstGeom prst="rect">
            <a:avLst/>
          </a:prstGeom>
        </p:spPr>
      </p:pic>
      <p:pic>
        <p:nvPicPr>
          <p:cNvPr id="314" name="Imagen 8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5D93221-748A-4878-8FD5-675AABDBE50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6320" y="4117558"/>
            <a:ext cx="737543" cy="724873"/>
          </a:xfrm>
          <a:prstGeom prst="rect">
            <a:avLst/>
          </a:prstGeom>
        </p:spPr>
      </p:pic>
      <p:pic>
        <p:nvPicPr>
          <p:cNvPr id="315" name="Imagen 8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F5DA66F-7430-437E-80CD-89F85EDF992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9846" y="4118221"/>
            <a:ext cx="737543" cy="724873"/>
          </a:xfrm>
          <a:prstGeom prst="rect">
            <a:avLst/>
          </a:prstGeom>
        </p:spPr>
      </p:pic>
      <p:pic>
        <p:nvPicPr>
          <p:cNvPr id="316" name="Imagen 8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AB3361E-E324-4E82-AE92-DA7F1014A0B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92734" y="4121736"/>
            <a:ext cx="737543" cy="724873"/>
          </a:xfrm>
          <a:prstGeom prst="rect">
            <a:avLst/>
          </a:prstGeom>
        </p:spPr>
      </p:pic>
      <p:pic>
        <p:nvPicPr>
          <p:cNvPr id="317" name="Imagen 8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5B4D9E2-2066-4B7D-BC5C-56466019E75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63547" y="4108382"/>
            <a:ext cx="737543" cy="724873"/>
          </a:xfrm>
          <a:prstGeom prst="rect">
            <a:avLst/>
          </a:prstGeom>
        </p:spPr>
      </p:pic>
      <p:pic>
        <p:nvPicPr>
          <p:cNvPr id="318" name="Imagen 9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770B5F3-2E7C-4E1F-87A6-09B7A391246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11187" y="4158167"/>
            <a:ext cx="737543" cy="724873"/>
          </a:xfrm>
          <a:prstGeom prst="rect">
            <a:avLst/>
          </a:prstGeom>
        </p:spPr>
      </p:pic>
      <p:pic>
        <p:nvPicPr>
          <p:cNvPr id="319" name="Imagen 9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4023D13-E50F-43D1-8E15-843717689A0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4742340"/>
            <a:ext cx="737543" cy="724873"/>
          </a:xfrm>
          <a:prstGeom prst="rect">
            <a:avLst/>
          </a:prstGeom>
        </p:spPr>
      </p:pic>
      <p:pic>
        <p:nvPicPr>
          <p:cNvPr id="320" name="Imagen 9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6FD47D3-72DC-4BAF-BB4A-F1F257018BA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8161" y="4696621"/>
            <a:ext cx="737543" cy="724873"/>
          </a:xfrm>
          <a:prstGeom prst="rect">
            <a:avLst/>
          </a:prstGeom>
        </p:spPr>
      </p:pic>
      <p:pic>
        <p:nvPicPr>
          <p:cNvPr id="321" name="Imagen 9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5021C8B-43D5-4CEB-BFF8-45EB3C1B104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9976" y="4726652"/>
            <a:ext cx="737543" cy="724873"/>
          </a:xfrm>
          <a:prstGeom prst="rect">
            <a:avLst/>
          </a:prstGeom>
        </p:spPr>
      </p:pic>
      <p:pic>
        <p:nvPicPr>
          <p:cNvPr id="322" name="Imagen 9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6FD277E-02F8-45EC-99F9-1946A0DB5B5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8361" y="4742341"/>
            <a:ext cx="737543" cy="724873"/>
          </a:xfrm>
          <a:prstGeom prst="rect">
            <a:avLst/>
          </a:prstGeom>
        </p:spPr>
      </p:pic>
      <p:pic>
        <p:nvPicPr>
          <p:cNvPr id="323" name="Imagen 9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E914BF0-CD2F-42DE-8EEA-AB876A5A40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4651" y="4732058"/>
            <a:ext cx="737543" cy="724873"/>
          </a:xfrm>
          <a:prstGeom prst="rect">
            <a:avLst/>
          </a:prstGeom>
        </p:spPr>
      </p:pic>
      <p:pic>
        <p:nvPicPr>
          <p:cNvPr id="324" name="Imagen 9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53AAB30-A4B0-4FDA-A21D-D6ECAFCE0FB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2276" y="4705909"/>
            <a:ext cx="737543" cy="724873"/>
          </a:xfrm>
          <a:prstGeom prst="rect">
            <a:avLst/>
          </a:prstGeom>
        </p:spPr>
      </p:pic>
      <p:pic>
        <p:nvPicPr>
          <p:cNvPr id="325" name="Imagen 9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C552D97-A63D-433F-BFB4-FB36254897E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2852" y="4693427"/>
            <a:ext cx="737543" cy="724873"/>
          </a:xfrm>
          <a:prstGeom prst="rect">
            <a:avLst/>
          </a:prstGeom>
        </p:spPr>
      </p:pic>
      <p:pic>
        <p:nvPicPr>
          <p:cNvPr id="326" name="Imagen 9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3C08C53-6414-4700-9CAA-661EC0068C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3516" y="4723011"/>
            <a:ext cx="737543" cy="724873"/>
          </a:xfrm>
          <a:prstGeom prst="rect">
            <a:avLst/>
          </a:prstGeom>
        </p:spPr>
      </p:pic>
      <p:pic>
        <p:nvPicPr>
          <p:cNvPr id="327" name="Imagen 9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C829C424-B0DA-449E-9413-99C63152988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4724" y="4724721"/>
            <a:ext cx="737543" cy="724873"/>
          </a:xfrm>
          <a:prstGeom prst="rect">
            <a:avLst/>
          </a:prstGeom>
        </p:spPr>
      </p:pic>
      <p:pic>
        <p:nvPicPr>
          <p:cNvPr id="328" name="Imagen 10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8527FB9-6F8B-4BDD-938A-B68AA2D4603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692452" y="4728056"/>
            <a:ext cx="737543" cy="724873"/>
          </a:xfrm>
          <a:prstGeom prst="rect">
            <a:avLst/>
          </a:prstGeom>
        </p:spPr>
      </p:pic>
      <p:pic>
        <p:nvPicPr>
          <p:cNvPr id="329" name="Imagen 10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23021F7-5411-4984-AE48-CF26FAB10B0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1289" y="4719034"/>
            <a:ext cx="737543" cy="724873"/>
          </a:xfrm>
          <a:prstGeom prst="rect">
            <a:avLst/>
          </a:prstGeom>
        </p:spPr>
      </p:pic>
      <p:pic>
        <p:nvPicPr>
          <p:cNvPr id="330" name="Imagen 10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36D7E15-81D2-4BC1-9592-0080CE86E05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18067" y="4718881"/>
            <a:ext cx="737543" cy="724873"/>
          </a:xfrm>
          <a:prstGeom prst="rect">
            <a:avLst/>
          </a:prstGeom>
        </p:spPr>
      </p:pic>
      <p:pic>
        <p:nvPicPr>
          <p:cNvPr id="331" name="Imagen 10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538AE142-14F5-4082-B0A9-13D85A110B6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7703" y="4709144"/>
            <a:ext cx="737543" cy="724873"/>
          </a:xfrm>
          <a:prstGeom prst="rect">
            <a:avLst/>
          </a:prstGeom>
        </p:spPr>
      </p:pic>
      <p:pic>
        <p:nvPicPr>
          <p:cNvPr id="332" name="Imagen 10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940E390-25FF-434E-8696-E1355FE7FCF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42750" y="4711556"/>
            <a:ext cx="737543" cy="724873"/>
          </a:xfrm>
          <a:prstGeom prst="rect">
            <a:avLst/>
          </a:prstGeom>
        </p:spPr>
      </p:pic>
      <p:pic>
        <p:nvPicPr>
          <p:cNvPr id="333" name="Imagen 10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1A2D20C-741C-441F-8C6E-C438E51E8C8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56" y="4745575"/>
            <a:ext cx="737543" cy="724873"/>
          </a:xfrm>
          <a:prstGeom prst="rect">
            <a:avLst/>
          </a:prstGeom>
        </p:spPr>
      </p:pic>
      <p:pic>
        <p:nvPicPr>
          <p:cNvPr id="334" name="Imagen 10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27C34FF-BB97-4F2D-971A-10AAD9BD79A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39535" y="5395546"/>
            <a:ext cx="737543" cy="724873"/>
          </a:xfrm>
          <a:prstGeom prst="rect">
            <a:avLst/>
          </a:prstGeom>
        </p:spPr>
      </p:pic>
      <p:pic>
        <p:nvPicPr>
          <p:cNvPr id="335" name="Imagen 10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E9F5AE74-FBD4-4EBF-80DC-EC6B39953768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8161" y="5351525"/>
            <a:ext cx="737543" cy="724873"/>
          </a:xfrm>
          <a:prstGeom prst="rect">
            <a:avLst/>
          </a:prstGeom>
        </p:spPr>
      </p:pic>
      <p:pic>
        <p:nvPicPr>
          <p:cNvPr id="336" name="Imagen 10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2DA3610-52C8-4074-A48F-9B7CBC2C9F4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9976" y="5395624"/>
            <a:ext cx="737543" cy="724873"/>
          </a:xfrm>
          <a:prstGeom prst="rect">
            <a:avLst/>
          </a:prstGeom>
        </p:spPr>
      </p:pic>
      <p:pic>
        <p:nvPicPr>
          <p:cNvPr id="337" name="Imagen 10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518C8AD-48F4-4D0F-A38E-57CF1CD511F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28361" y="5411313"/>
            <a:ext cx="737543" cy="724873"/>
          </a:xfrm>
          <a:prstGeom prst="rect">
            <a:avLst/>
          </a:prstGeom>
        </p:spPr>
      </p:pic>
      <p:pic>
        <p:nvPicPr>
          <p:cNvPr id="338" name="Imagen 11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1E7B76-387B-4782-AD78-937F493E354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384651" y="5386962"/>
            <a:ext cx="737543" cy="724873"/>
          </a:xfrm>
          <a:prstGeom prst="rect">
            <a:avLst/>
          </a:prstGeom>
        </p:spPr>
      </p:pic>
      <p:pic>
        <p:nvPicPr>
          <p:cNvPr id="339" name="Imagen 11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9C2E7D2-7B32-4DA8-A9D6-3FCAB7CFEA54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2276" y="5361629"/>
            <a:ext cx="737543" cy="724873"/>
          </a:xfrm>
          <a:prstGeom prst="rect">
            <a:avLst/>
          </a:prstGeom>
        </p:spPr>
      </p:pic>
      <p:pic>
        <p:nvPicPr>
          <p:cNvPr id="340" name="Imagen 11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FFB11AD-F8E6-443C-BBC9-DC2FC598704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2852" y="5362399"/>
            <a:ext cx="737543" cy="724873"/>
          </a:xfrm>
          <a:prstGeom prst="rect">
            <a:avLst/>
          </a:prstGeom>
        </p:spPr>
      </p:pic>
      <p:pic>
        <p:nvPicPr>
          <p:cNvPr id="341" name="Imagen 11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3F8E8ED-82F2-43D9-88C5-7D18B9B46E1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73516" y="5391983"/>
            <a:ext cx="737543" cy="724873"/>
          </a:xfrm>
          <a:prstGeom prst="rect">
            <a:avLst/>
          </a:prstGeom>
        </p:spPr>
      </p:pic>
      <p:pic>
        <p:nvPicPr>
          <p:cNvPr id="342" name="Imagen 11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897F596-5525-40F6-BBCF-FAD5C92D217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4724" y="5393693"/>
            <a:ext cx="737543" cy="724873"/>
          </a:xfrm>
          <a:prstGeom prst="rect">
            <a:avLst/>
          </a:prstGeom>
        </p:spPr>
      </p:pic>
      <p:pic>
        <p:nvPicPr>
          <p:cNvPr id="343" name="Imagen 11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9D7CA0B-D266-465C-81D4-26B3C646C74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8218" y="5381262"/>
            <a:ext cx="737543" cy="724873"/>
          </a:xfrm>
          <a:prstGeom prst="rect">
            <a:avLst/>
          </a:prstGeom>
        </p:spPr>
      </p:pic>
      <p:pic>
        <p:nvPicPr>
          <p:cNvPr id="344" name="Imagen 11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B819BE8-C5E3-4F77-8BC8-A19C3B2FC3D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1289" y="5373938"/>
            <a:ext cx="737543" cy="724873"/>
          </a:xfrm>
          <a:prstGeom prst="rect">
            <a:avLst/>
          </a:prstGeom>
        </p:spPr>
      </p:pic>
      <p:pic>
        <p:nvPicPr>
          <p:cNvPr id="345" name="Imagen 11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3D8971F0-6002-428A-9AD3-3A6880C4FBE7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004815" y="5374601"/>
            <a:ext cx="737543" cy="724873"/>
          </a:xfrm>
          <a:prstGeom prst="rect">
            <a:avLst/>
          </a:prstGeom>
        </p:spPr>
      </p:pic>
      <p:pic>
        <p:nvPicPr>
          <p:cNvPr id="346" name="Imagen 11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E0B9349-CB18-4E06-8BFB-4D7C8C530AE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7703" y="5378116"/>
            <a:ext cx="737543" cy="724873"/>
          </a:xfrm>
          <a:prstGeom prst="rect">
            <a:avLst/>
          </a:prstGeom>
        </p:spPr>
      </p:pic>
      <p:pic>
        <p:nvPicPr>
          <p:cNvPr id="347" name="Imagen 11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75A88620-952C-4167-B11F-ED1661EBC04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58516" y="5364762"/>
            <a:ext cx="737543" cy="724873"/>
          </a:xfrm>
          <a:prstGeom prst="rect">
            <a:avLst/>
          </a:prstGeom>
        </p:spPr>
      </p:pic>
      <p:pic>
        <p:nvPicPr>
          <p:cNvPr id="348" name="Imagen 12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432D08D-A925-4BA2-965A-77C5D9F189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06156" y="5414547"/>
            <a:ext cx="737543" cy="724873"/>
          </a:xfrm>
          <a:prstGeom prst="rect">
            <a:avLst/>
          </a:prstGeom>
        </p:spPr>
      </p:pic>
      <p:pic>
        <p:nvPicPr>
          <p:cNvPr id="356" name="E135" descr="Forma&#10;&#10;Descripción generada automáticamente con confianza baja">
            <a:extLst>
              <a:ext uri="{FF2B5EF4-FFF2-40B4-BE49-F238E27FC236}">
                <a16:creationId xmlns:a16="http://schemas.microsoft.com/office/drawing/2014/main" id="{B62310F7-32B7-40EB-B2FD-7E212070B16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1078178" y="6133943"/>
            <a:ext cx="621169" cy="598569"/>
          </a:xfrm>
          <a:prstGeom prst="rect">
            <a:avLst/>
          </a:prstGeom>
        </p:spPr>
      </p:pic>
      <p:pic>
        <p:nvPicPr>
          <p:cNvPr id="369" name="E134" descr="Forma&#10;&#10;Descripción generada automáticamente con confianza baja">
            <a:extLst>
              <a:ext uri="{FF2B5EF4-FFF2-40B4-BE49-F238E27FC236}">
                <a16:creationId xmlns:a16="http://schemas.microsoft.com/office/drawing/2014/main" id="{0D840C24-4716-4846-978D-F0415CA242DB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0409169" y="6129655"/>
            <a:ext cx="621169" cy="598569"/>
          </a:xfrm>
          <a:prstGeom prst="rect">
            <a:avLst/>
          </a:prstGeom>
        </p:spPr>
      </p:pic>
      <p:pic>
        <p:nvPicPr>
          <p:cNvPr id="368" name="E133" descr="Forma&#10;&#10;Descripción generada automáticamente con confianza baja">
            <a:extLst>
              <a:ext uri="{FF2B5EF4-FFF2-40B4-BE49-F238E27FC236}">
                <a16:creationId xmlns:a16="http://schemas.microsoft.com/office/drawing/2014/main" id="{FAABE048-7A21-4B51-A095-21E1F5CF550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740160" y="6141577"/>
            <a:ext cx="621169" cy="598569"/>
          </a:xfrm>
          <a:prstGeom prst="rect">
            <a:avLst/>
          </a:prstGeom>
        </p:spPr>
      </p:pic>
      <p:pic>
        <p:nvPicPr>
          <p:cNvPr id="367" name="E132" descr="Forma&#10;&#10;Descripción generada automáticamente con confianza baja">
            <a:extLst>
              <a:ext uri="{FF2B5EF4-FFF2-40B4-BE49-F238E27FC236}">
                <a16:creationId xmlns:a16="http://schemas.microsoft.com/office/drawing/2014/main" id="{2C6F4994-524C-46C6-BB11-3341D5BC7344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9057272" y="6130261"/>
            <a:ext cx="621169" cy="598569"/>
          </a:xfrm>
          <a:prstGeom prst="rect">
            <a:avLst/>
          </a:prstGeom>
        </p:spPr>
      </p:pic>
      <p:pic>
        <p:nvPicPr>
          <p:cNvPr id="355" name="E131" descr="Forma&#10;&#10;Descripción generada automáticamente con confianza baja">
            <a:extLst>
              <a:ext uri="{FF2B5EF4-FFF2-40B4-BE49-F238E27FC236}">
                <a16:creationId xmlns:a16="http://schemas.microsoft.com/office/drawing/2014/main" id="{681780CE-39D6-4219-BF37-FEA86B5EC853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8429619" y="6106746"/>
            <a:ext cx="621169" cy="598569"/>
          </a:xfrm>
          <a:prstGeom prst="rect">
            <a:avLst/>
          </a:prstGeom>
        </p:spPr>
      </p:pic>
      <p:pic>
        <p:nvPicPr>
          <p:cNvPr id="354" name="E130" descr="Forma&#10;&#10;Descripción generada automáticamente con confianza baja">
            <a:extLst>
              <a:ext uri="{FF2B5EF4-FFF2-40B4-BE49-F238E27FC236}">
                <a16:creationId xmlns:a16="http://schemas.microsoft.com/office/drawing/2014/main" id="{941165F9-CC89-4026-80EF-2230999E03D1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767478" y="6110145"/>
            <a:ext cx="621169" cy="598569"/>
          </a:xfrm>
          <a:prstGeom prst="rect">
            <a:avLst/>
          </a:prstGeom>
        </p:spPr>
      </p:pic>
      <p:pic>
        <p:nvPicPr>
          <p:cNvPr id="353" name="E129" descr="Forma&#10;&#10;Descripción generada automáticamente con confianza baja">
            <a:extLst>
              <a:ext uri="{FF2B5EF4-FFF2-40B4-BE49-F238E27FC236}">
                <a16:creationId xmlns:a16="http://schemas.microsoft.com/office/drawing/2014/main" id="{2A5788A8-AB26-416E-8337-3CDAFD39F07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7105337" y="6113544"/>
            <a:ext cx="621169" cy="598569"/>
          </a:xfrm>
          <a:prstGeom prst="rect">
            <a:avLst/>
          </a:prstGeom>
        </p:spPr>
      </p:pic>
      <p:pic>
        <p:nvPicPr>
          <p:cNvPr id="352" name="E128" descr="Forma&#10;&#10;Descripción generada automáticamente con confianza baja">
            <a:extLst>
              <a:ext uri="{FF2B5EF4-FFF2-40B4-BE49-F238E27FC236}">
                <a16:creationId xmlns:a16="http://schemas.microsoft.com/office/drawing/2014/main" id="{F7250C39-7E05-49EA-9966-A3AD128314C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6443196" y="6116943"/>
            <a:ext cx="621169" cy="598569"/>
          </a:xfrm>
          <a:prstGeom prst="rect">
            <a:avLst/>
          </a:prstGeom>
        </p:spPr>
      </p:pic>
      <p:pic>
        <p:nvPicPr>
          <p:cNvPr id="366" name="E127" descr="Forma&#10;&#10;Descripción generada automáticamente con confianza baja">
            <a:extLst>
              <a:ext uri="{FF2B5EF4-FFF2-40B4-BE49-F238E27FC236}">
                <a16:creationId xmlns:a16="http://schemas.microsoft.com/office/drawing/2014/main" id="{59D498CB-3554-40BA-9BAD-61525460873A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769734" y="6130261"/>
            <a:ext cx="621169" cy="598569"/>
          </a:xfrm>
          <a:prstGeom prst="rect">
            <a:avLst/>
          </a:prstGeom>
        </p:spPr>
      </p:pic>
      <p:pic>
        <p:nvPicPr>
          <p:cNvPr id="365" name="E126" descr="Forma&#10;&#10;Descripción generada automáticamente con confianza baja">
            <a:extLst>
              <a:ext uri="{FF2B5EF4-FFF2-40B4-BE49-F238E27FC236}">
                <a16:creationId xmlns:a16="http://schemas.microsoft.com/office/drawing/2014/main" id="{8406B470-C117-4BD9-BE64-85709AB5CA7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5113604" y="6130261"/>
            <a:ext cx="621169" cy="598569"/>
          </a:xfrm>
          <a:prstGeom prst="rect">
            <a:avLst/>
          </a:prstGeom>
        </p:spPr>
      </p:pic>
      <p:pic>
        <p:nvPicPr>
          <p:cNvPr id="351" name="E125" descr="Forma&#10;&#10;Descripción generada automáticamente con confianza baja">
            <a:extLst>
              <a:ext uri="{FF2B5EF4-FFF2-40B4-BE49-F238E27FC236}">
                <a16:creationId xmlns:a16="http://schemas.microsoft.com/office/drawing/2014/main" id="{0D900601-6D08-40BC-BFC8-2FEA5A97339F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4456773" y="6120342"/>
            <a:ext cx="621169" cy="598569"/>
          </a:xfrm>
          <a:prstGeom prst="rect">
            <a:avLst/>
          </a:prstGeom>
        </p:spPr>
      </p:pic>
      <p:pic>
        <p:nvPicPr>
          <p:cNvPr id="350" name="E124" descr="Forma&#10;&#10;Descripción generada automáticamente con confianza baja">
            <a:extLst>
              <a:ext uri="{FF2B5EF4-FFF2-40B4-BE49-F238E27FC236}">
                <a16:creationId xmlns:a16="http://schemas.microsoft.com/office/drawing/2014/main" id="{C0129F80-CE6E-49D9-8251-5AD4C6DEC2A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794632" y="6130539"/>
            <a:ext cx="621169" cy="598569"/>
          </a:xfrm>
          <a:prstGeom prst="rect">
            <a:avLst/>
          </a:prstGeom>
        </p:spPr>
      </p:pic>
      <p:pic>
        <p:nvPicPr>
          <p:cNvPr id="349" name="E123" descr="Forma&#10;&#10;Descripción generada automáticamente con confianza baja">
            <a:extLst>
              <a:ext uri="{FF2B5EF4-FFF2-40B4-BE49-F238E27FC236}">
                <a16:creationId xmlns:a16="http://schemas.microsoft.com/office/drawing/2014/main" id="{077DF7BE-0BFE-4865-BF33-3D5C3FF8CD5E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3132491" y="6123741"/>
            <a:ext cx="621169" cy="598569"/>
          </a:xfrm>
          <a:prstGeom prst="rect">
            <a:avLst/>
          </a:prstGeom>
        </p:spPr>
      </p:pic>
      <p:pic>
        <p:nvPicPr>
          <p:cNvPr id="364" name="E122" descr="Forma&#10;&#10;Descripción generada automáticamente con confianza baja">
            <a:extLst>
              <a:ext uri="{FF2B5EF4-FFF2-40B4-BE49-F238E27FC236}">
                <a16:creationId xmlns:a16="http://schemas.microsoft.com/office/drawing/2014/main" id="{C34408F9-E01D-47F1-BCB2-D61FEAA5ACA8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2451777" y="6141577"/>
            <a:ext cx="621169" cy="598569"/>
          </a:xfrm>
          <a:prstGeom prst="rect">
            <a:avLst/>
          </a:prstGeom>
        </p:spPr>
      </p:pic>
      <p:pic>
        <p:nvPicPr>
          <p:cNvPr id="288" name="E121" descr="Forma&#10;&#10;Descripción generada automáticamente con confianza baja">
            <a:extLst>
              <a:ext uri="{FF2B5EF4-FFF2-40B4-BE49-F238E27FC236}">
                <a16:creationId xmlns:a16="http://schemas.microsoft.com/office/drawing/2014/main" id="{E4CC90AD-CE66-455F-8ED5-DEA3BF616B5D}"/>
              </a:ext>
            </a:extLst>
          </p:cNvPr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8" t="24927" r="32029" b="35225"/>
          <a:stretch/>
        </p:blipFill>
        <p:spPr>
          <a:xfrm>
            <a:off x="1808209" y="6127140"/>
            <a:ext cx="621169" cy="598569"/>
          </a:xfrm>
          <a:prstGeom prst="rect">
            <a:avLst/>
          </a:prstGeom>
        </p:spPr>
      </p:pic>
      <p:pic>
        <p:nvPicPr>
          <p:cNvPr id="371" name="Imagen 12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4BCF056-C1DA-4789-B7AB-4637D6CAEB19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741871" y="6039835"/>
            <a:ext cx="737543" cy="724873"/>
          </a:xfrm>
          <a:prstGeom prst="rect">
            <a:avLst/>
          </a:prstGeom>
        </p:spPr>
      </p:pic>
      <p:pic>
        <p:nvPicPr>
          <p:cNvPr id="372" name="Imagen 12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F0D7D71F-13A0-49A3-ACBD-D9F58509813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2394948" y="6080393"/>
            <a:ext cx="737543" cy="724873"/>
          </a:xfrm>
          <a:prstGeom prst="rect">
            <a:avLst/>
          </a:prstGeom>
        </p:spPr>
      </p:pic>
      <p:pic>
        <p:nvPicPr>
          <p:cNvPr id="373" name="Imagen 12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4FFF32C-AC4A-4EA8-9FFD-ED0FCB954C85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065491" y="6083012"/>
            <a:ext cx="737543" cy="724873"/>
          </a:xfrm>
          <a:prstGeom prst="rect">
            <a:avLst/>
          </a:prstGeom>
        </p:spPr>
      </p:pic>
      <p:pic>
        <p:nvPicPr>
          <p:cNvPr id="374" name="Imagen 12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FAF64A7-37E6-4455-9100-B72E5343D95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3735075" y="6068108"/>
            <a:ext cx="737543" cy="724873"/>
          </a:xfrm>
          <a:prstGeom prst="rect">
            <a:avLst/>
          </a:prstGeom>
        </p:spPr>
      </p:pic>
      <p:pic>
        <p:nvPicPr>
          <p:cNvPr id="375" name="Imagen 12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82777462-1470-4E9F-8C56-08660B0C5540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4402426" y="6054133"/>
            <a:ext cx="737543" cy="724873"/>
          </a:xfrm>
          <a:prstGeom prst="rect">
            <a:avLst/>
          </a:prstGeom>
        </p:spPr>
      </p:pic>
      <p:pic>
        <p:nvPicPr>
          <p:cNvPr id="376" name="Imagen 126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5ED62EE-62C3-456B-AD75-D47077E877B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044759" y="6054133"/>
            <a:ext cx="737543" cy="724873"/>
          </a:xfrm>
          <a:prstGeom prst="rect">
            <a:avLst/>
          </a:prstGeom>
        </p:spPr>
      </p:pic>
      <p:pic>
        <p:nvPicPr>
          <p:cNvPr id="377" name="Imagen 127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2942954-9B74-44D6-BB3F-007275F7839A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5714934" y="6083012"/>
            <a:ext cx="737543" cy="724873"/>
          </a:xfrm>
          <a:prstGeom prst="rect">
            <a:avLst/>
          </a:prstGeom>
        </p:spPr>
      </p:pic>
      <p:pic>
        <p:nvPicPr>
          <p:cNvPr id="378" name="Imagen 128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072C339B-F2B9-4533-8FFE-D35B785E6FFC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6367787" y="6067604"/>
            <a:ext cx="737543" cy="724873"/>
          </a:xfrm>
          <a:prstGeom prst="rect">
            <a:avLst/>
          </a:prstGeom>
        </p:spPr>
      </p:pic>
      <p:pic>
        <p:nvPicPr>
          <p:cNvPr id="379" name="Imagen 129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67315788-4D00-4746-8BC0-D491844925EB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035880" y="6040472"/>
            <a:ext cx="737543" cy="724873"/>
          </a:xfrm>
          <a:prstGeom prst="rect">
            <a:avLst/>
          </a:prstGeom>
        </p:spPr>
      </p:pic>
      <p:pic>
        <p:nvPicPr>
          <p:cNvPr id="380" name="Imagen 130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5491B53-D07E-4078-A873-D29E1A41A9D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7705703" y="6054352"/>
            <a:ext cx="737543" cy="724873"/>
          </a:xfrm>
          <a:prstGeom prst="rect">
            <a:avLst/>
          </a:prstGeom>
        </p:spPr>
      </p:pic>
      <p:pic>
        <p:nvPicPr>
          <p:cNvPr id="381" name="Imagen 131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D1BD584-C5A4-4819-AD10-25F462A69B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362328" y="6053790"/>
            <a:ext cx="737543" cy="724873"/>
          </a:xfrm>
          <a:prstGeom prst="rect">
            <a:avLst/>
          </a:prstGeom>
        </p:spPr>
      </p:pic>
      <p:pic>
        <p:nvPicPr>
          <p:cNvPr id="382" name="Imagen 132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26006294-229A-43AA-AA60-4A8331B7BCE1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8989074" y="6056194"/>
            <a:ext cx="737543" cy="724873"/>
          </a:xfrm>
          <a:prstGeom prst="rect">
            <a:avLst/>
          </a:prstGeom>
        </p:spPr>
      </p:pic>
      <p:pic>
        <p:nvPicPr>
          <p:cNvPr id="383" name="Imagen 133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BDACF639-30FF-4A57-9950-DEB23C176CA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9685324" y="6080393"/>
            <a:ext cx="737543" cy="724873"/>
          </a:xfrm>
          <a:prstGeom prst="rect">
            <a:avLst/>
          </a:prstGeom>
        </p:spPr>
      </p:pic>
      <p:pic>
        <p:nvPicPr>
          <p:cNvPr id="384" name="Imagen 134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DC4207B6-67B5-413C-8866-7F9495202B4D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0340070" y="6056194"/>
            <a:ext cx="737543" cy="724873"/>
          </a:xfrm>
          <a:prstGeom prst="rect">
            <a:avLst/>
          </a:prstGeom>
        </p:spPr>
      </p:pic>
      <p:pic>
        <p:nvPicPr>
          <p:cNvPr id="385" name="Imagen 135" descr="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A89A6A4E-E913-453C-BCFA-B3A1123C7A0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73" t="29725" r="29129" b="28900"/>
          <a:stretch/>
        </p:blipFill>
        <p:spPr>
          <a:xfrm>
            <a:off x="11020697" y="6056662"/>
            <a:ext cx="737543" cy="724873"/>
          </a:xfrm>
          <a:prstGeom prst="rect">
            <a:avLst/>
          </a:prstGeom>
        </p:spPr>
      </p:pic>
      <p:sp>
        <p:nvSpPr>
          <p:cNvPr id="386" name="Alum 1">
            <a:extLst>
              <a:ext uri="{FF2B5EF4-FFF2-40B4-BE49-F238E27FC236}">
                <a16:creationId xmlns:a16="http://schemas.microsoft.com/office/drawing/2014/main" id="{D6ABB169-7ACA-4F16-B42A-7F0A53CD9B82}"/>
              </a:ext>
            </a:extLst>
          </p:cNvPr>
          <p:cNvSpPr txBox="1"/>
          <p:nvPr/>
        </p:nvSpPr>
        <p:spPr>
          <a:xfrm>
            <a:off x="331739" y="1197858"/>
            <a:ext cx="296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13" action="ppaction://hlinksldjump"/>
              </a:rPr>
              <a:t>Alumno/a 17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17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3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1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2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"/>
                  </p:tgtEl>
                </p:cond>
              </p:nextCondLst>
            </p:seq>
            <p:seq concurrent="1" nextAc="seek">
              <p:cTn id="138" restart="whenNotActive" fill="hold" evtFilter="cancelBubble" nodeType="interactiveSeq">
                <p:stCondLst>
                  <p:cond evt="onClick" delay="0">
                    <p:tgtEl>
                      <p:spTgt spid="2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9" fill="hold">
                      <p:stCondLst>
                        <p:cond delay="0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1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63" restart="whenNotActive" fill="hold" evtFilter="cancelBubble" nodeType="interactiveSeq">
                <p:stCondLst>
                  <p:cond evt="onClick" delay="0">
                    <p:tgtEl>
                      <p:spTgt spid="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4" fill="hold">
                      <p:stCondLst>
                        <p:cond delay="0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"/>
                  </p:tgtEl>
                </p:cond>
              </p:nextCondLst>
            </p:seq>
            <p:seq concurrent="1" nextAc="seek">
              <p:cTn id="168" restart="whenNotActive" fill="hold" evtFilter="cancelBubble" nodeType="interactiveSeq">
                <p:stCondLst>
                  <p:cond evt="onClick" delay="0">
                    <p:tgtEl>
                      <p:spTgt spid="2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9" fill="hold">
                      <p:stCondLst>
                        <p:cond delay="0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>
                      <p:stCondLst>
                        <p:cond delay="0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2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7"/>
                  </p:tgtEl>
                </p:cond>
              </p:nextCondLst>
            </p:seq>
            <p:seq concurrent="1" nextAc="seek">
              <p:cTn id="183" restart="whenNotActive" fill="hold" evtFilter="cancelBubble" nodeType="interactiveSeq">
                <p:stCondLst>
                  <p:cond evt="onClick" delay="0">
                    <p:tgtEl>
                      <p:spTgt spid="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4" fill="hold">
                      <p:stCondLst>
                        <p:cond delay="0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2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8"/>
                  </p:tgtEl>
                </p:cond>
              </p:nextCondLst>
            </p:seq>
            <p:seq concurrent="1" nextAc="seek">
              <p:cTn id="193" restart="whenNotActive" fill="hold" evtFilter="cancelBubble" nodeType="interactiveSeq">
                <p:stCondLst>
                  <p:cond evt="onClick" delay="0">
                    <p:tgtEl>
                      <p:spTgt spid="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4" fill="hold">
                      <p:stCondLst>
                        <p:cond delay="0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"/>
                  </p:tgtEl>
                </p:cond>
              </p:nextCondLst>
            </p:seq>
            <p:seq concurrent="1" nextAc="seek">
              <p:cTn id="198" restart="whenNotActive" fill="hold" evtFilter="cancelBubble" nodeType="interactiveSeq">
                <p:stCondLst>
                  <p:cond evt="onClick" delay="0">
                    <p:tgtEl>
                      <p:spTgt spid="2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9" fill="hold">
                      <p:stCondLst>
                        <p:cond delay="0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9"/>
                  </p:tgtEl>
                </p:cond>
              </p:nextCondLst>
            </p:seq>
            <p:seq concurrent="1" nextAc="seek">
              <p:cTn id="203" restart="whenNotActive" fill="hold" evtFilter="cancelBubble" nodeType="interactiveSeq">
                <p:stCondLst>
                  <p:cond evt="onClick" delay="0">
                    <p:tgtEl>
                      <p:spTgt spid="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4" fill="hold">
                      <p:stCondLst>
                        <p:cond delay="0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"/>
                  </p:tgtEl>
                </p:cond>
              </p:nextCondLst>
            </p:seq>
            <p:seq concurrent="1" nextAc="seek">
              <p:cTn id="208" restart="whenNotActive" fill="hold" evtFilter="cancelBubble" nodeType="interactiveSeq">
                <p:stCondLst>
                  <p:cond evt="onClick" delay="0">
                    <p:tgtEl>
                      <p:spTgt spid="2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9" fill="hold">
                      <p:stCondLst>
                        <p:cond delay="0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0"/>
                  </p:tgtEl>
                </p:cond>
              </p:nextCondLst>
            </p:seq>
            <p:seq concurrent="1" nextAc="seek">
              <p:cTn id="213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4" fill="hold">
                      <p:stCondLst>
                        <p:cond delay="0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2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2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3"/>
                  </p:tgtEl>
                </p:cond>
              </p:nextCondLst>
            </p:seq>
            <p:seq concurrent="1" nextAc="seek">
              <p:cTn id="228" restart="whenNotActive" fill="hold" evtFilter="cancelBubble" nodeType="interactiveSeq">
                <p:stCondLst>
                  <p:cond evt="onClick" delay="0">
                    <p:tgtEl>
                      <p:spTgt spid="2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9" fill="hold">
                      <p:stCondLst>
                        <p:cond delay="0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"/>
                  </p:tgtEl>
                </p:cond>
              </p:nextCondLst>
            </p:seq>
            <p:seq concurrent="1" nextAc="seek">
              <p:cTn id="233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4" fill="hold">
                      <p:stCondLst>
                        <p:cond delay="0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38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9" fill="hold">
                      <p:stCondLst>
                        <p:cond delay="0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243" restart="whenNotActive" fill="hold" evtFilter="cancelBubble" nodeType="interactiveSeq">
                <p:stCondLst>
                  <p:cond evt="onClick" delay="0">
                    <p:tgtEl>
                      <p:spTgt spid="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4" fill="hold">
                      <p:stCondLst>
                        <p:cond delay="0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5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6"/>
                  </p:tgtEl>
                </p:cond>
              </p:nextCondLst>
            </p:seq>
            <p:seq concurrent="1" nextAc="seek">
              <p:cTn id="258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9" fill="hold">
                      <p:stCondLst>
                        <p:cond delay="0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7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>
                      <p:stCondLst>
                        <p:cond delay="0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  <p:seq concurrent="1" nextAc="seek">
              <p:cTn id="273" restart="whenNotActive" fill="hold" evtFilter="cancelBubble" nodeType="interactiveSeq">
                <p:stCondLst>
                  <p:cond evt="onClick" delay="0">
                    <p:tgtEl>
                      <p:spTgt spid="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4" fill="hold">
                      <p:stCondLst>
                        <p:cond delay="0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8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8"/>
                  </p:tgtEl>
                </p:cond>
              </p:nextCondLst>
            </p:seq>
            <p:seq concurrent="1" nextAc="seek">
              <p:cTn id="283" restart="whenNotActive" fill="hold" evtFilter="cancelBubble" nodeType="interactiveSeq">
                <p:stCondLst>
                  <p:cond evt="onClick" delay="0">
                    <p:tgtEl>
                      <p:spTgt spid="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4" fill="hold">
                      <p:stCondLst>
                        <p:cond delay="0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9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0"/>
                  </p:tgtEl>
                </p:cond>
              </p:nextCondLst>
            </p:seq>
            <p:seq concurrent="1" nextAc="seek">
              <p:cTn id="293" restart="whenNotActive" fill="hold" evtFilter="cancelBubble" nodeType="interactiveSeq">
                <p:stCondLst>
                  <p:cond evt="onClick" delay="0">
                    <p:tgtEl>
                      <p:spTgt spid="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4" fill="hold">
                      <p:stCondLst>
                        <p:cond delay="0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1"/>
                  </p:tgtEl>
                </p:cond>
              </p:nextCondLst>
            </p:seq>
            <p:seq concurrent="1" nextAc="seek">
              <p:cTn id="298" restart="whenNotActive" fill="hold" evtFilter="cancelBubble" nodeType="interactiveSeq">
                <p:stCondLst>
                  <p:cond evt="onClick" delay="0">
                    <p:tgtEl>
                      <p:spTgt spid="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9" fill="hold">
                      <p:stCondLst>
                        <p:cond delay="0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2"/>
                  </p:tgtEl>
                </p:cond>
              </p:nextCondLst>
            </p:seq>
            <p:seq concurrent="1" nextAc="seek">
              <p:cTn id="303" restart="whenNotActive" fill="hold" evtFilter="cancelBubble" nodeType="interactiveSeq">
                <p:stCondLst>
                  <p:cond evt="onClick" delay="0">
                    <p:tgtEl>
                      <p:spTgt spid="2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4" fill="hold">
                      <p:stCondLst>
                        <p:cond delay="0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2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  <p:seq concurrent="1" nextAc="seek">
              <p:cTn id="313" restart="whenNotActive" fill="hold" evtFilter="cancelBubble" nodeType="interactiveSeq">
                <p:stCondLst>
                  <p:cond evt="onClick" delay="0">
                    <p:tgtEl>
                      <p:spTgt spid="2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4" fill="hold">
                      <p:stCondLst>
                        <p:cond delay="0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3"/>
                  </p:tgtEl>
                </p:cond>
              </p:nextCondLst>
            </p:seq>
            <p:seq concurrent="1" nextAc="seek">
              <p:cTn id="318" restart="whenNotActive" fill="hold" evtFilter="cancelBubble" nodeType="interactiveSeq">
                <p:stCondLst>
                  <p:cond evt="onClick" delay="0">
                    <p:tgtEl>
                      <p:spTgt spid="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9" fill="hold">
                      <p:stCondLst>
                        <p:cond delay="0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9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2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9"/>
                  </p:tgtEl>
                </p:cond>
              </p:nextCondLst>
            </p:seq>
            <p:seq concurrent="1" nextAc="seek">
              <p:cTn id="328" restart="whenNotActive" fill="hold" evtFilter="cancelBubble" nodeType="interactiveSeq">
                <p:stCondLst>
                  <p:cond evt="onClick" delay="0">
                    <p:tgtEl>
                      <p:spTgt spid="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9" fill="hold">
                      <p:stCondLst>
                        <p:cond delay="0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0"/>
                  </p:tgtEl>
                </p:cond>
              </p:nextCondLst>
            </p:seq>
            <p:seq concurrent="1" nextAc="seek">
              <p:cTn id="333" restart="whenNotActive" fill="hold" evtFilter="cancelBubble" nodeType="interactiveSeq">
                <p:stCondLst>
                  <p:cond evt="onClick" delay="0">
                    <p:tgtEl>
                      <p:spTgt spid="2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4" fill="hold">
                      <p:stCondLst>
                        <p:cond delay="0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0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343" restart="whenNotActive" fill="hold" evtFilter="cancelBubble" nodeType="interactiveSeq">
                <p:stCondLst>
                  <p:cond evt="onClick" delay="0">
                    <p:tgtEl>
                      <p:spTgt spid="2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4" fill="hold">
                      <p:stCondLst>
                        <p:cond delay="0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1"/>
                  </p:tgtEl>
                </p:cond>
              </p:nextCondLst>
            </p:seq>
            <p:seq concurrent="1" nextAc="seek">
              <p:cTn id="348" restart="whenNotActive" fill="hold" evtFilter="cancelBubble" nodeType="interactiveSeq">
                <p:stCondLst>
                  <p:cond evt="onClick" delay="0">
                    <p:tgtEl>
                      <p:spTgt spid="2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9" fill="hold">
                      <p:stCondLst>
                        <p:cond delay="0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9"/>
                  </p:tgtEl>
                </p:cond>
              </p:nextCondLst>
            </p:seq>
            <p:seq concurrent="1" nextAc="seek">
              <p:cTn id="353" restart="whenNotActive" fill="hold" evtFilter="cancelBubble" nodeType="interactiveSeq">
                <p:stCondLst>
                  <p:cond evt="onClick" delay="0">
                    <p:tgtEl>
                      <p:spTgt spid="2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4" fill="hold">
                      <p:stCondLst>
                        <p:cond delay="0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0"/>
                  </p:tgtEl>
                </p:cond>
              </p:nextCondLst>
            </p:seq>
            <p:seq concurrent="1" nextAc="seek">
              <p:cTn id="358" restart="whenNotActive" fill="hold" evtFilter="cancelBubble" nodeType="interactiveSeq">
                <p:stCondLst>
                  <p:cond evt="onClick" delay="0">
                    <p:tgtEl>
                      <p:spTgt spid="2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9" fill="hold">
                      <p:stCondLst>
                        <p:cond delay="0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1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2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"/>
                  </p:tgtEl>
                </p:cond>
              </p:nextCondLst>
            </p:seq>
            <p:seq concurrent="1" nextAc="seek">
              <p:cTn id="373" restart="whenNotActive" fill="hold" evtFilter="cancelBubble" nodeType="interactiveSeq">
                <p:stCondLst>
                  <p:cond evt="onClick" delay="0">
                    <p:tgtEl>
                      <p:spTgt spid="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4" fill="hold">
                      <p:stCondLst>
                        <p:cond delay="0"/>
                      </p:stCondLst>
                      <p:childTnLst>
                        <p:par>
                          <p:cTn id="375" fill="hold">
                            <p:stCondLst>
                              <p:cond delay="0"/>
                            </p:stCondLst>
                            <p:childTnLst>
                              <p:par>
                                <p:cTn id="3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5"/>
                  </p:tgtEl>
                </p:cond>
              </p:nextCondLst>
            </p:seq>
            <p:seq concurrent="1" nextAc="seek">
              <p:cTn id="378" restart="whenNotActive" fill="hold" evtFilter="cancelBubble" nodeType="interactiveSeq">
                <p:stCondLst>
                  <p:cond evt="onClick" delay="0">
                    <p:tgtEl>
                      <p:spTgt spid="2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9" fill="hold">
                      <p:stCondLst>
                        <p:cond delay="0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2"/>
                  </p:tgtEl>
                </p:cond>
              </p:nextCondLst>
            </p:seq>
            <p:seq concurrent="1" nextAc="seek">
              <p:cTn id="383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4" fill="hold">
                      <p:stCondLst>
                        <p:cond delay="0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3"/>
                  </p:tgtEl>
                </p:cond>
              </p:nextCondLst>
            </p:seq>
            <p:seq concurrent="1" nextAc="seek">
              <p:cTn id="393" restart="whenNotActive" fill="hold" evtFilter="cancelBubble" nodeType="interactiveSeq">
                <p:stCondLst>
                  <p:cond evt="onClick" delay="0">
                    <p:tgtEl>
                      <p:spTgt spid="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4" fill="hold">
                      <p:stCondLst>
                        <p:cond delay="0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7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2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4"/>
                  </p:tgtEl>
                </p:cond>
              </p:nextCondLst>
            </p:seq>
            <p:seq concurrent="1" nextAc="seek">
              <p:cTn id="403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4" fill="hold">
                      <p:stCondLst>
                        <p:cond delay="0"/>
                      </p:stCondLst>
                      <p:childTnLst>
                        <p:par>
                          <p:cTn id="405" fill="hold">
                            <p:stCondLst>
                              <p:cond delay="0"/>
                            </p:stCondLst>
                            <p:childTnLst>
                              <p:par>
                                <p:cTn id="4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408" restart="whenNotActive" fill="hold" evtFilter="cancelBubble" nodeType="interactiveSeq">
                <p:stCondLst>
                  <p:cond evt="onClick" delay="0">
                    <p:tgtEl>
                      <p:spTgt spid="2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9" fill="hold">
                      <p:stCondLst>
                        <p:cond delay="0"/>
                      </p:stCondLst>
                      <p:childTnLst>
                        <p:par>
                          <p:cTn id="410" fill="hold">
                            <p:stCondLst>
                              <p:cond delay="0"/>
                            </p:stCondLst>
                            <p:childTnLst>
                              <p:par>
                                <p:cTn id="4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5"/>
                  </p:tgtEl>
                </p:cond>
              </p:nextCondLst>
            </p:seq>
            <p:seq concurrent="1" nextAc="seek">
              <p:cTn id="413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4" fill="hold">
                      <p:stCondLst>
                        <p:cond delay="0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418" restart="whenNotActive" fill="hold" evtFilter="cancelBubble" nodeType="interactiveSeq">
                <p:stCondLst>
                  <p:cond evt="onClick" delay="0">
                    <p:tgtEl>
                      <p:spTgt spid="2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9" fill="hold">
                      <p:stCondLst>
                        <p:cond delay="0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"/>
                  </p:tgtEl>
                </p:cond>
              </p:nextCondLst>
            </p:seq>
            <p:seq concurrent="1" nextAc="seek">
              <p:cTn id="423" restart="whenNotActive" fill="hold" evtFilter="cancelBubble" nodeType="interactiveSeq">
                <p:stCondLst>
                  <p:cond evt="onClick" delay="0">
                    <p:tgtEl>
                      <p:spTgt spid="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4" fill="hold">
                      <p:stCondLst>
                        <p:cond delay="0"/>
                      </p:stCondLst>
                      <p:childTnLst>
                        <p:par>
                          <p:cTn id="425" fill="hold">
                            <p:stCondLst>
                              <p:cond delay="0"/>
                            </p:stCondLst>
                            <p:childTnLst>
                              <p:par>
                                <p:cTn id="4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0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2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7"/>
                  </p:tgtEl>
                </p:cond>
              </p:nextCondLst>
            </p:seq>
            <p:seq concurrent="1" nextAc="seek">
              <p:cTn id="433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4" fill="hold">
                      <p:stCondLst>
                        <p:cond delay="0"/>
                      </p:stCondLst>
                      <p:childTnLst>
                        <p:par>
                          <p:cTn id="435" fill="hold">
                            <p:stCondLst>
                              <p:cond delay="0"/>
                            </p:stCondLst>
                            <p:childTnLst>
                              <p:par>
                                <p:cTn id="4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438" restart="whenNotActive" fill="hold" evtFilter="cancelBubble" nodeType="interactiveSeq">
                <p:stCondLst>
                  <p:cond evt="onClick" delay="0">
                    <p:tgtEl>
                      <p:spTgt spid="2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9" fill="hold">
                      <p:stCondLst>
                        <p:cond delay="0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8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  <p:seq concurrent="1" nextAc="seek">
              <p:cTn id="448" restart="whenNotActive" fill="hold" evtFilter="cancelBubble" nodeType="interactiveSeq">
                <p:stCondLst>
                  <p:cond evt="onClick" delay="0">
                    <p:tgtEl>
                      <p:spTgt spid="2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9" fill="hold">
                      <p:stCondLst>
                        <p:cond delay="0"/>
                      </p:stCondLst>
                      <p:childTnLst>
                        <p:par>
                          <p:cTn id="450" fill="hold">
                            <p:stCondLst>
                              <p:cond delay="0"/>
                            </p:stCondLst>
                            <p:childTnLst>
                              <p:par>
                                <p:cTn id="4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9"/>
                  </p:tgtEl>
                </p:cond>
              </p:nextCondLst>
            </p:seq>
            <p:seq concurrent="1" nextAc="seek">
              <p:cTn id="453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4" fill="hold">
                      <p:stCondLst>
                        <p:cond delay="0"/>
                      </p:stCondLst>
                      <p:childTnLst>
                        <p:par>
                          <p:cTn id="455" fill="hold">
                            <p:stCondLst>
                              <p:cond delay="0"/>
                            </p:stCondLst>
                            <p:childTnLst>
                              <p:par>
                                <p:cTn id="4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458" restart="whenNotActive" fill="hold" evtFilter="cancelBubble" nodeType="interactiveSeq">
                <p:stCondLst>
                  <p:cond evt="onClick" delay="0">
                    <p:tgtEl>
                      <p:spTgt spid="2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9" fill="hold">
                      <p:stCondLst>
                        <p:cond delay="0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0"/>
                  </p:tgtEl>
                </p:cond>
              </p:nextCondLst>
            </p:seq>
            <p:seq concurrent="1" nextAc="seek">
              <p:cTn id="463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4" fill="hold">
                      <p:stCondLst>
                        <p:cond delay="0"/>
                      </p:stCondLst>
                      <p:childTnLst>
                        <p:par>
                          <p:cTn id="465" fill="hold">
                            <p:stCondLst>
                              <p:cond delay="0"/>
                            </p:stCondLst>
                            <p:childTnLst>
                              <p:par>
                                <p:cTn id="4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468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9" fill="hold">
                      <p:stCondLst>
                        <p:cond delay="0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  <p:seq concurrent="1" nextAc="seek">
              <p:cTn id="473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4" fill="hold">
                      <p:stCondLst>
                        <p:cond delay="0"/>
                      </p:stCondLst>
                      <p:childTnLst>
                        <p:par>
                          <p:cTn id="475" fill="hold">
                            <p:stCondLst>
                              <p:cond delay="0"/>
                            </p:stCondLst>
                            <p:childTnLst>
                              <p:par>
                                <p:cTn id="4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478" restart="whenNotActive" fill="hold" evtFilter="cancelBubble" nodeType="interactiveSeq">
                <p:stCondLst>
                  <p:cond evt="onClick" delay="0">
                    <p:tgtEl>
                      <p:spTgt spid="2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9" fill="hold">
                      <p:stCondLst>
                        <p:cond delay="0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2"/>
                  </p:tgtEl>
                </p:cond>
              </p:nextCondLst>
            </p:seq>
            <p:seq concurrent="1" nextAc="seek">
              <p:cTn id="483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4" fill="hold">
                      <p:stCondLst>
                        <p:cond delay="0"/>
                      </p:stCondLst>
                      <p:childTnLst>
                        <p:par>
                          <p:cTn id="485" fill="hold">
                            <p:stCondLst>
                              <p:cond delay="0"/>
                            </p:stCondLst>
                            <p:childTnLst>
                              <p:par>
                                <p:cTn id="4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488" restart="whenNotActive" fill="hold" evtFilter="cancelBubble" nodeType="interactiveSeq">
                <p:stCondLst>
                  <p:cond evt="onClick" delay="0">
                    <p:tgtEl>
                      <p:spTgt spid="2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9" fill="hold">
                      <p:stCondLst>
                        <p:cond delay="0"/>
                      </p:stCondLst>
                      <p:childTnLst>
                        <p:par>
                          <p:cTn id="490" fill="hold">
                            <p:stCondLst>
                              <p:cond delay="0"/>
                            </p:stCondLst>
                            <p:childTnLst>
                              <p:par>
                                <p:cTn id="4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3"/>
                  </p:tgtEl>
                </p:cond>
              </p:nextCondLst>
            </p:seq>
            <p:seq concurrent="1" nextAc="seek">
              <p:cTn id="493" restart="whenNotActive" fill="hold" evtFilter="cancelBubble" nodeType="interactiveSeq">
                <p:stCondLst>
                  <p:cond evt="onClick" delay="0">
                    <p:tgtEl>
                      <p:spTgt spid="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4" fill="hold">
                      <p:stCondLst>
                        <p:cond delay="0"/>
                      </p:stCondLst>
                      <p:childTnLst>
                        <p:par>
                          <p:cTn id="495" fill="hold">
                            <p:stCondLst>
                              <p:cond delay="0"/>
                            </p:stCondLst>
                            <p:childTnLst>
                              <p:par>
                                <p:cTn id="4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7"/>
                  </p:tgtEl>
                </p:cond>
              </p:nextCondLst>
            </p:seq>
            <p:seq concurrent="1" nextAc="seek">
              <p:cTn id="498" restart="whenNotActive" fill="hold" evtFilter="cancelBubble" nodeType="interactiveSeq">
                <p:stCondLst>
                  <p:cond evt="onClick" delay="0">
                    <p:tgtEl>
                      <p:spTgt spid="2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9" fill="hold">
                      <p:stCondLst>
                        <p:cond delay="0"/>
                      </p:stCondLst>
                      <p:childTnLst>
                        <p:par>
                          <p:cTn id="500" fill="hold">
                            <p:stCondLst>
                              <p:cond delay="0"/>
                            </p:stCondLst>
                            <p:childTnLst>
                              <p:par>
                                <p:cTn id="5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4"/>
                  </p:tgtEl>
                </p:cond>
              </p:nextCondLst>
            </p:seq>
            <p:seq concurrent="1" nextAc="seek">
              <p:cTn id="503" restart="whenNotActive" fill="hold" evtFilter="cancelBubble" nodeType="interactiveSeq">
                <p:stCondLst>
                  <p:cond evt="onClick" delay="0">
                    <p:tgtEl>
                      <p:spTgt spid="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4" fill="hold">
                      <p:stCondLst>
                        <p:cond delay="0"/>
                      </p:stCondLst>
                      <p:childTnLst>
                        <p:par>
                          <p:cTn id="505" fill="hold">
                            <p:stCondLst>
                              <p:cond delay="0"/>
                            </p:stCondLst>
                            <p:childTnLst>
                              <p:par>
                                <p:cTn id="5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8"/>
                  </p:tgtEl>
                </p:cond>
              </p:nextCondLst>
            </p:seq>
            <p:seq concurrent="1" nextAc="seek">
              <p:cTn id="508" restart="whenNotActive" fill="hold" evtFilter="cancelBubble" nodeType="interactiveSeq">
                <p:stCondLst>
                  <p:cond evt="onClick" delay="0">
                    <p:tgtEl>
                      <p:spTgt spid="2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9" fill="hold">
                      <p:stCondLst>
                        <p:cond delay="0"/>
                      </p:stCondLst>
                      <p:childTnLst>
                        <p:par>
                          <p:cTn id="510" fill="hold">
                            <p:stCondLst>
                              <p:cond delay="0"/>
                            </p:stCondLst>
                            <p:childTnLst>
                              <p:par>
                                <p:cTn id="5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5"/>
                  </p:tgtEl>
                </p:cond>
              </p:nextCondLst>
            </p:seq>
            <p:seq concurrent="1" nextAc="seek">
              <p:cTn id="513" restart="whenNotActive" fill="hold" evtFilter="cancelBubble" nodeType="interactiveSeq">
                <p:stCondLst>
                  <p:cond evt="onClick" delay="0">
                    <p:tgtEl>
                      <p:spTgt spid="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4" fill="hold">
                      <p:stCondLst>
                        <p:cond delay="0"/>
                      </p:stCondLst>
                      <p:childTnLst>
                        <p:par>
                          <p:cTn id="515" fill="hold">
                            <p:stCondLst>
                              <p:cond delay="0"/>
                            </p:stCondLst>
                            <p:childTnLst>
                              <p:par>
                                <p:cTn id="5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"/>
                  </p:tgtEl>
                </p:cond>
              </p:nextCondLst>
            </p:seq>
            <p:seq concurrent="1" nextAc="seek">
              <p:cTn id="518" restart="whenNotActive" fill="hold" evtFilter="cancelBubble" nodeType="interactiveSeq">
                <p:stCondLst>
                  <p:cond evt="onClick" delay="0">
                    <p:tgtEl>
                      <p:spTgt spid="2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9" fill="hold">
                      <p:stCondLst>
                        <p:cond delay="0"/>
                      </p:stCondLst>
                      <p:childTnLst>
                        <p:par>
                          <p:cTn id="520" fill="hold">
                            <p:stCondLst>
                              <p:cond delay="0"/>
                            </p:stCondLst>
                            <p:childTnLst>
                              <p:par>
                                <p:cTn id="5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4"/>
                  </p:tgtEl>
                </p:cond>
              </p:nextCondLst>
            </p:seq>
            <p:seq concurrent="1" nextAc="seek">
              <p:cTn id="523" restart="whenNotActive" fill="hold" evtFilter="cancelBubble" nodeType="interactiveSeq">
                <p:stCondLst>
                  <p:cond evt="onClick" delay="0">
                    <p:tgtEl>
                      <p:spTgt spid="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4" fill="hold">
                      <p:stCondLst>
                        <p:cond delay="0"/>
                      </p:stCondLst>
                      <p:childTnLst>
                        <p:par>
                          <p:cTn id="525" fill="hold">
                            <p:stCondLst>
                              <p:cond delay="0"/>
                            </p:stCondLst>
                            <p:childTnLst>
                              <p:par>
                                <p:cTn id="5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5"/>
                  </p:tgtEl>
                </p:cond>
              </p:nextCondLst>
            </p:seq>
            <p:seq concurrent="1" nextAc="seek">
              <p:cTn id="528" restart="whenNotActive" fill="hold" evtFilter="cancelBubble" nodeType="interactiveSeq">
                <p:stCondLst>
                  <p:cond evt="onClick" delay="0">
                    <p:tgtEl>
                      <p:spTgt spid="2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9" fill="hold">
                      <p:stCondLst>
                        <p:cond delay="0"/>
                      </p:stCondLst>
                      <p:childTnLst>
                        <p:par>
                          <p:cTn id="530" fill="hold">
                            <p:stCondLst>
                              <p:cond delay="0"/>
                            </p:stCondLst>
                            <p:childTnLst>
                              <p:par>
                                <p:cTn id="5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"/>
                  </p:tgtEl>
                </p:cond>
              </p:nextCondLst>
            </p:seq>
            <p:seq concurrent="1" nextAc="seek">
              <p:cTn id="533" restart="whenNotActive" fill="hold" evtFilter="cancelBubble" nodeType="interactiveSeq">
                <p:stCondLst>
                  <p:cond evt="onClick" delay="0">
                    <p:tgtEl>
                      <p:spTgt spid="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4" fill="hold">
                      <p:stCondLst>
                        <p:cond delay="0"/>
                      </p:stCondLst>
                      <p:childTnLst>
                        <p:par>
                          <p:cTn id="535" fill="hold">
                            <p:stCondLst>
                              <p:cond delay="0"/>
                            </p:stCondLst>
                            <p:childTnLst>
                              <p:par>
                                <p:cTn id="5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6"/>
                  </p:tgtEl>
                </p:cond>
              </p:nextCondLst>
            </p:seq>
            <p:seq concurrent="1" nextAc="seek">
              <p:cTn id="538" restart="whenNotActive" fill="hold" evtFilter="cancelBubble" nodeType="interactiveSeq">
                <p:stCondLst>
                  <p:cond evt="onClick" delay="0">
                    <p:tgtEl>
                      <p:spTgt spid="2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9" fill="hold">
                      <p:stCondLst>
                        <p:cond delay="0"/>
                      </p:stCondLst>
                      <p:childTnLst>
                        <p:par>
                          <p:cTn id="540" fill="hold">
                            <p:stCondLst>
                              <p:cond delay="0"/>
                            </p:stCondLst>
                            <p:childTnLst>
                              <p:par>
                                <p:cTn id="5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6"/>
                  </p:tgtEl>
                </p:cond>
              </p:nextCondLst>
            </p:seq>
            <p:seq concurrent="1" nextAc="seek">
              <p:cTn id="543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4" fill="hold">
                      <p:stCondLst>
                        <p:cond delay="0"/>
                      </p:stCondLst>
                      <p:childTnLst>
                        <p:par>
                          <p:cTn id="545" fill="hold">
                            <p:stCondLst>
                              <p:cond delay="0"/>
                            </p:stCondLst>
                            <p:childTnLst>
                              <p:par>
                                <p:cTn id="5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548" restart="whenNotActive" fill="hold" evtFilter="cancelBubble" nodeType="interactiveSeq">
                <p:stCondLst>
                  <p:cond evt="onClick" delay="0">
                    <p:tgtEl>
                      <p:spTgt spid="2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9" fill="hold">
                      <p:stCondLst>
                        <p:cond delay="0"/>
                      </p:stCondLst>
                      <p:childTnLst>
                        <p:par>
                          <p:cTn id="550" fill="hold">
                            <p:stCondLst>
                              <p:cond delay="0"/>
                            </p:stCondLst>
                            <p:childTnLst>
                              <p:par>
                                <p:cTn id="5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"/>
                  </p:tgtEl>
                </p:cond>
              </p:nextCondLst>
            </p:seq>
            <p:seq concurrent="1" nextAc="seek">
              <p:cTn id="553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4" fill="hold">
                      <p:stCondLst>
                        <p:cond delay="0"/>
                      </p:stCondLst>
                      <p:childTnLst>
                        <p:par>
                          <p:cTn id="555" fill="hold">
                            <p:stCondLst>
                              <p:cond delay="0"/>
                            </p:stCondLst>
                            <p:childTnLst>
                              <p:par>
                                <p:cTn id="5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  <p:seq concurrent="1" nextAc="seek">
              <p:cTn id="558" restart="whenNotActive" fill="hold" evtFilter="cancelBubble" nodeType="interactiveSeq">
                <p:stCondLst>
                  <p:cond evt="onClick" delay="0">
                    <p:tgtEl>
                      <p:spTgt spid="2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9" fill="hold">
                      <p:stCondLst>
                        <p:cond delay="0"/>
                      </p:stCondLst>
                      <p:childTnLst>
                        <p:par>
                          <p:cTn id="560" fill="hold">
                            <p:stCondLst>
                              <p:cond delay="0"/>
                            </p:stCondLst>
                            <p:childTnLst>
                              <p:par>
                                <p:cTn id="5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7"/>
                  </p:tgtEl>
                </p:cond>
              </p:nextCondLst>
            </p:seq>
            <p:seq concurrent="1" nextAc="seek">
              <p:cTn id="563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4" fill="hold">
                      <p:stCondLst>
                        <p:cond delay="0"/>
                      </p:stCondLst>
                      <p:childTnLst>
                        <p:par>
                          <p:cTn id="565" fill="hold">
                            <p:stCondLst>
                              <p:cond delay="0"/>
                            </p:stCondLst>
                            <p:childTnLst>
                              <p:par>
                                <p:cTn id="5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568" restart="whenNotActive" fill="hold" evtFilter="cancelBubble" nodeType="interactiveSeq">
                <p:stCondLst>
                  <p:cond evt="onClick" delay="0">
                    <p:tgtEl>
                      <p:spTgt spid="2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9" fill="hold">
                      <p:stCondLst>
                        <p:cond delay="0"/>
                      </p:stCondLst>
                      <p:childTnLst>
                        <p:par>
                          <p:cTn id="570" fill="hold">
                            <p:stCondLst>
                              <p:cond delay="0"/>
                            </p:stCondLst>
                            <p:childTnLst>
                              <p:par>
                                <p:cTn id="5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8"/>
                  </p:tgtEl>
                </p:cond>
              </p:nextCondLst>
            </p:seq>
            <p:seq concurrent="1" nextAc="seek">
              <p:cTn id="573" restart="whenNotActive" fill="hold" evtFilter="cancelBubble" nodeType="interactiveSeq">
                <p:stCondLst>
                  <p:cond evt="onClick" delay="0">
                    <p:tgtEl>
                      <p:spTgt spid="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4" fill="hold">
                      <p:stCondLst>
                        <p:cond delay="0"/>
                      </p:stCondLst>
                      <p:childTnLst>
                        <p:par>
                          <p:cTn id="575" fill="hold">
                            <p:stCondLst>
                              <p:cond delay="0"/>
                            </p:stCondLst>
                            <p:childTnLst>
                              <p:par>
                                <p:cTn id="5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0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2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9"/>
                  </p:tgtEl>
                </p:cond>
              </p:nextCondLst>
            </p:seq>
            <p:seq concurrent="1" nextAc="seek">
              <p:cTn id="583" restart="whenNotActive" fill="hold" evtFilter="cancelBubble" nodeType="interactiveSeq">
                <p:stCondLst>
                  <p:cond evt="onClick" delay="0">
                    <p:tgtEl>
                      <p:spTgt spid="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4" fill="hold">
                      <p:stCondLst>
                        <p:cond delay="0"/>
                      </p:stCondLst>
                      <p:childTnLst>
                        <p:par>
                          <p:cTn id="585" fill="hold">
                            <p:stCondLst>
                              <p:cond delay="0"/>
                            </p:stCondLst>
                            <p:childTnLst>
                              <p:par>
                                <p:cTn id="5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1"/>
                  </p:tgtEl>
                </p:cond>
              </p:nextCondLst>
            </p:seq>
            <p:seq concurrent="1" nextAc="seek">
              <p:cTn id="588" restart="whenNotActive" fill="hold" evtFilter="cancelBubble" nodeType="interactiveSeq">
                <p:stCondLst>
                  <p:cond evt="onClick" delay="0">
                    <p:tgtEl>
                      <p:spTgt spid="2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9" fill="hold">
                      <p:stCondLst>
                        <p:cond delay="0"/>
                      </p:stCondLst>
                      <p:childTnLst>
                        <p:par>
                          <p:cTn id="590" fill="hold">
                            <p:stCondLst>
                              <p:cond delay="0"/>
                            </p:stCondLst>
                            <p:childTnLst>
                              <p:par>
                                <p:cTn id="5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0"/>
                  </p:tgtEl>
                </p:cond>
              </p:nextCondLst>
            </p:seq>
            <p:seq concurrent="1" nextAc="seek">
              <p:cTn id="593" restart="whenNotActive" fill="hold" evtFilter="cancelBubble" nodeType="interactiveSeq">
                <p:stCondLst>
                  <p:cond evt="onClick" delay="0">
                    <p:tgtEl>
                      <p:spTgt spid="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4" fill="hold">
                      <p:stCondLst>
                        <p:cond delay="0"/>
                      </p:stCondLst>
                      <p:childTnLst>
                        <p:par>
                          <p:cTn id="595" fill="hold">
                            <p:stCondLst>
                              <p:cond delay="0"/>
                            </p:stCondLst>
                            <p:childTnLst>
                              <p:par>
                                <p:cTn id="5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2"/>
                  </p:tgtEl>
                </p:cond>
              </p:nextCondLst>
            </p:seq>
            <p:seq concurrent="1" nextAc="seek">
              <p:cTn id="598" restart="whenNotActive" fill="hold" evtFilter="cancelBubble" nodeType="interactiveSeq">
                <p:stCondLst>
                  <p:cond evt="onClick" delay="0">
                    <p:tgtEl>
                      <p:spTgt spid="2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9" fill="hold">
                      <p:stCondLst>
                        <p:cond delay="0"/>
                      </p:stCondLst>
                      <p:childTnLst>
                        <p:par>
                          <p:cTn id="600" fill="hold">
                            <p:stCondLst>
                              <p:cond delay="0"/>
                            </p:stCondLst>
                            <p:childTnLst>
                              <p:par>
                                <p:cTn id="6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1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"/>
                  </p:tgtEl>
                </p:cond>
              </p:nextCondLst>
            </p:seq>
            <p:seq concurrent="1" nextAc="seek">
              <p:cTn id="608" restart="whenNotActive" fill="hold" evtFilter="cancelBubble" nodeType="interactiveSeq">
                <p:stCondLst>
                  <p:cond evt="onClick" delay="0">
                    <p:tgtEl>
                      <p:spTgt spid="2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9" fill="hold">
                      <p:stCondLst>
                        <p:cond delay="0"/>
                      </p:stCondLst>
                      <p:childTnLst>
                        <p:par>
                          <p:cTn id="610" fill="hold">
                            <p:stCondLst>
                              <p:cond delay="0"/>
                            </p:stCondLst>
                            <p:childTnLst>
                              <p:par>
                                <p:cTn id="6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2"/>
                  </p:tgtEl>
                </p:cond>
              </p:nextCondLst>
            </p:seq>
            <p:seq concurrent="1" nextAc="seek">
              <p:cTn id="61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4" fill="hold">
                      <p:stCondLst>
                        <p:cond delay="0"/>
                      </p:stCondLst>
                      <p:childTnLst>
                        <p:par>
                          <p:cTn id="615" fill="hold">
                            <p:stCondLst>
                              <p:cond delay="0"/>
                            </p:stCondLst>
                            <p:childTnLst>
                              <p:par>
                                <p:cTn id="6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618" restart="whenNotActive" fill="hold" evtFilter="cancelBubble" nodeType="interactiveSeq">
                <p:stCondLst>
                  <p:cond evt="onClick" delay="0">
                    <p:tgtEl>
                      <p:spTgt spid="2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9" fill="hold">
                      <p:stCondLst>
                        <p:cond delay="0"/>
                      </p:stCondLst>
                      <p:childTnLst>
                        <p:par>
                          <p:cTn id="620" fill="hold">
                            <p:stCondLst>
                              <p:cond delay="0"/>
                            </p:stCondLst>
                            <p:childTnLst>
                              <p:par>
                                <p:cTn id="6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3"/>
                  </p:tgtEl>
                </p:cond>
              </p:nextCondLst>
            </p:seq>
            <p:seq concurrent="1" nextAc="seek">
              <p:cTn id="623" restart="whenNotActive" fill="hold" evtFilter="cancelBubble" nodeType="interactiveSeq">
                <p:stCondLst>
                  <p:cond evt="onClick" delay="0">
                    <p:tgtEl>
                      <p:spTgt spid="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4" fill="hold">
                      <p:stCondLst>
                        <p:cond delay="0"/>
                      </p:stCondLst>
                      <p:childTnLst>
                        <p:par>
                          <p:cTn id="625" fill="hold">
                            <p:stCondLst>
                              <p:cond delay="0"/>
                            </p:stCondLst>
                            <p:childTnLst>
                              <p:par>
                                <p:cTn id="6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5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4"/>
                  </p:tgtEl>
                </p:cond>
              </p:nextCondLst>
            </p:seq>
            <p:seq concurrent="1" nextAc="seek">
              <p:cTn id="633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4" fill="hold">
                      <p:stCondLst>
                        <p:cond delay="0"/>
                      </p:stCondLst>
                      <p:childTnLst>
                        <p:par>
                          <p:cTn id="635" fill="hold">
                            <p:stCondLst>
                              <p:cond delay="0"/>
                            </p:stCondLst>
                            <p:childTnLst>
                              <p:par>
                                <p:cTn id="6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638" restart="whenNotActive" fill="hold" evtFilter="cancelBubble" nodeType="interactiveSeq">
                <p:stCondLst>
                  <p:cond evt="onClick" delay="0">
                    <p:tgtEl>
                      <p:spTgt spid="2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9" fill="hold">
                      <p:stCondLst>
                        <p:cond delay="0"/>
                      </p:stCondLst>
                      <p:childTnLst>
                        <p:par>
                          <p:cTn id="640" fill="hold">
                            <p:stCondLst>
                              <p:cond delay="0"/>
                            </p:stCondLst>
                            <p:childTnLst>
                              <p:par>
                                <p:cTn id="6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5"/>
                  </p:tgtEl>
                </p:cond>
              </p:nextCondLst>
            </p:seq>
            <p:seq concurrent="1" nextAc="seek">
              <p:cTn id="643" restart="whenNotActive" fill="hold" evtFilter="cancelBubble" nodeType="interactiveSeq">
                <p:stCondLst>
                  <p:cond evt="onClick" delay="0">
                    <p:tgtEl>
                      <p:spTgt spid="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4" fill="hold">
                      <p:stCondLst>
                        <p:cond delay="0"/>
                      </p:stCondLst>
                      <p:childTnLst>
                        <p:par>
                          <p:cTn id="645" fill="hold">
                            <p:stCondLst>
                              <p:cond delay="0"/>
                            </p:stCondLst>
                            <p:childTnLst>
                              <p:par>
                                <p:cTn id="6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7"/>
                  </p:tgtEl>
                </p:cond>
              </p:nextCondLst>
            </p:seq>
            <p:seq concurrent="1" nextAc="seek">
              <p:cTn id="648" restart="whenNotActive" fill="hold" evtFilter="cancelBubble" nodeType="interactiveSeq">
                <p:stCondLst>
                  <p:cond evt="onClick" delay="0">
                    <p:tgtEl>
                      <p:spTgt spid="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9" fill="hold">
                      <p:stCondLst>
                        <p:cond delay="0"/>
                      </p:stCondLst>
                      <p:childTnLst>
                        <p:par>
                          <p:cTn id="650" fill="hold">
                            <p:stCondLst>
                              <p:cond delay="0"/>
                            </p:stCondLst>
                            <p:childTnLst>
                              <p:par>
                                <p:cTn id="6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8"/>
                  </p:tgtEl>
                </p:cond>
              </p:nextCondLst>
            </p:seq>
            <p:seq concurrent="1" nextAc="seek">
              <p:cTn id="658" restart="whenNotActive" fill="hold" evtFilter="cancelBubble" nodeType="interactiveSeq">
                <p:stCondLst>
                  <p:cond evt="onClick" delay="0">
                    <p:tgtEl>
                      <p:spTgt spid="2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9" fill="hold">
                      <p:stCondLst>
                        <p:cond delay="0"/>
                      </p:stCondLst>
                      <p:childTnLst>
                        <p:par>
                          <p:cTn id="660" fill="hold">
                            <p:stCondLst>
                              <p:cond delay="0"/>
                            </p:stCondLst>
                            <p:childTnLst>
                              <p:par>
                                <p:cTn id="6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7"/>
                  </p:tgtEl>
                </p:cond>
              </p:nextCondLst>
            </p:seq>
            <p:seq concurrent="1" nextAc="seek">
              <p:cTn id="663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4" fill="hold">
                      <p:stCondLst>
                        <p:cond delay="0"/>
                      </p:stCondLst>
                      <p:childTnLst>
                        <p:par>
                          <p:cTn id="665" fill="hold">
                            <p:stCondLst>
                              <p:cond delay="0"/>
                            </p:stCondLst>
                            <p:childTnLst>
                              <p:par>
                                <p:cTn id="6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  <p:seq concurrent="1" nextAc="seek">
              <p:cTn id="668" restart="whenNotActive" fill="hold" evtFilter="cancelBubble" nodeType="interactiveSeq">
                <p:stCondLst>
                  <p:cond evt="onClick" delay="0">
                    <p:tgtEl>
                      <p:spTgt spid="3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9" fill="hold">
                      <p:stCondLst>
                        <p:cond delay="0"/>
                      </p:stCondLst>
                      <p:childTnLst>
                        <p:par>
                          <p:cTn id="670" fill="hold">
                            <p:stCondLst>
                              <p:cond delay="0"/>
                            </p:stCondLst>
                            <p:childTnLst>
                              <p:par>
                                <p:cTn id="6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3"/>
                  </p:tgtEl>
                </p:cond>
              </p:nextCondLst>
            </p:seq>
            <p:seq concurrent="1" nextAc="seek">
              <p:cTn id="673" restart="whenNotActive" fill="hold" evtFilter="cancelBubble" nodeType="interactiveSeq">
                <p:stCondLst>
                  <p:cond evt="onClick" delay="0">
                    <p:tgtEl>
                      <p:spTgt spid="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4" fill="hold">
                      <p:stCondLst>
                        <p:cond delay="0"/>
                      </p:stCondLst>
                      <p:childTnLst>
                        <p:par>
                          <p:cTn id="675" fill="hold">
                            <p:stCondLst>
                              <p:cond delay="0"/>
                            </p:stCondLst>
                            <p:childTnLst>
                              <p:par>
                                <p:cTn id="6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0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2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9"/>
                  </p:tgtEl>
                </p:cond>
              </p:nextCondLst>
            </p:seq>
            <p:seq concurrent="1" nextAc="seek">
              <p:cTn id="683" restart="whenNotActive" fill="hold" evtFilter="cancelBubble" nodeType="interactiveSeq">
                <p:stCondLst>
                  <p:cond evt="onClick" delay="0">
                    <p:tgtEl>
                      <p:spTgt spid="1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4" fill="hold">
                      <p:stCondLst>
                        <p:cond delay="0"/>
                      </p:stCondLst>
                      <p:childTnLst>
                        <p:par>
                          <p:cTn id="685" fill="hold">
                            <p:stCondLst>
                              <p:cond delay="0"/>
                            </p:stCondLst>
                            <p:childTnLst>
                              <p:par>
                                <p:cTn id="6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1"/>
                  </p:tgtEl>
                </p:cond>
              </p:nextCondLst>
            </p:seq>
            <p:seq concurrent="1" nextAc="seek">
              <p:cTn id="688" restart="whenNotActive" fill="hold" evtFilter="cancelBubble" nodeType="interactiveSeq">
                <p:stCondLst>
                  <p:cond evt="onClick" delay="0">
                    <p:tgtEl>
                      <p:spTgt spid="2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9" fill="hold">
                      <p:stCondLst>
                        <p:cond delay="0"/>
                      </p:stCondLst>
                      <p:childTnLst>
                        <p:par>
                          <p:cTn id="690" fill="hold">
                            <p:stCondLst>
                              <p:cond delay="0"/>
                            </p:stCondLst>
                            <p:childTnLst>
                              <p:par>
                                <p:cTn id="6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0"/>
                  </p:tgtEl>
                </p:cond>
              </p:nextCondLst>
            </p:seq>
            <p:seq concurrent="1" nextAc="seek">
              <p:cTn id="69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4" fill="hold">
                      <p:stCondLst>
                        <p:cond delay="0"/>
                      </p:stCondLst>
                      <p:childTnLst>
                        <p:par>
                          <p:cTn id="695" fill="hold">
                            <p:stCondLst>
                              <p:cond delay="0"/>
                            </p:stCondLst>
                            <p:childTnLst>
                              <p:par>
                                <p:cTn id="6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698" restart="whenNotActive" fill="hold" evtFilter="cancelBubble" nodeType="interactiveSeq">
                <p:stCondLst>
                  <p:cond evt="onClick" delay="0">
                    <p:tgtEl>
                      <p:spTgt spid="2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9" fill="hold">
                      <p:stCondLst>
                        <p:cond delay="0"/>
                      </p:stCondLst>
                      <p:childTnLst>
                        <p:par>
                          <p:cTn id="700" fill="hold">
                            <p:stCondLst>
                              <p:cond delay="0"/>
                            </p:stCondLst>
                            <p:childTnLst>
                              <p:par>
                                <p:cTn id="7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1"/>
                  </p:tgtEl>
                </p:cond>
              </p:nextCondLst>
            </p:seq>
            <p:seq concurrent="1" nextAc="seek">
              <p:cTn id="703" restart="whenNotActive" fill="hold" evtFilter="cancelBubble" nodeType="interactiveSeq">
                <p:stCondLst>
                  <p:cond evt="onClick" delay="0">
                    <p:tgtEl>
                      <p:spTgt spid="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4" fill="hold">
                      <p:stCondLst>
                        <p:cond delay="0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3"/>
                  </p:tgtEl>
                </p:cond>
              </p:nextCondLst>
            </p:seq>
            <p:seq concurrent="1" nextAc="seek">
              <p:cTn id="708" restart="whenNotActive" fill="hold" evtFilter="cancelBubble" nodeType="interactiveSeq">
                <p:stCondLst>
                  <p:cond evt="onClick" delay="0">
                    <p:tgtEl>
                      <p:spTgt spid="2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9" fill="hold">
                      <p:stCondLst>
                        <p:cond delay="0"/>
                      </p:stCondLst>
                      <p:childTnLst>
                        <p:par>
                          <p:cTn id="710" fill="hold">
                            <p:stCondLst>
                              <p:cond delay="0"/>
                            </p:stCondLst>
                            <p:childTnLst>
                              <p:par>
                                <p:cTn id="7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2"/>
                  </p:tgtEl>
                </p:cond>
              </p:nextCondLst>
            </p:seq>
            <p:seq concurrent="1" nextAc="seek">
              <p:cTn id="713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4" fill="hold">
                      <p:stCondLst>
                        <p:cond delay="0"/>
                      </p:stCondLst>
                      <p:childTnLst>
                        <p:par>
                          <p:cTn id="715" fill="hold">
                            <p:stCondLst>
                              <p:cond delay="0"/>
                            </p:stCondLst>
                            <p:childTnLst>
                              <p:par>
                                <p:cTn id="7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718" restart="whenNotActive" fill="hold" evtFilter="cancelBubble" nodeType="interactiveSeq">
                <p:stCondLst>
                  <p:cond evt="onClick" delay="0">
                    <p:tgtEl>
                      <p:spTgt spid="2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9" fill="hold">
                      <p:stCondLst>
                        <p:cond delay="0"/>
                      </p:stCondLst>
                      <p:childTnLst>
                        <p:par>
                          <p:cTn id="720" fill="hold">
                            <p:stCondLst>
                              <p:cond delay="0"/>
                            </p:stCondLst>
                            <p:childTnLst>
                              <p:par>
                                <p:cTn id="7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3"/>
                  </p:tgtEl>
                </p:cond>
              </p:nextCondLst>
            </p:seq>
            <p:seq concurrent="1" nextAc="seek">
              <p:cTn id="723" restart="whenNotActive" fill="hold" evtFilter="cancelBubble" nodeType="interactiveSeq">
                <p:stCondLst>
                  <p:cond evt="onClick" delay="0">
                    <p:tgtEl>
                      <p:spTgt spid="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4" fill="hold">
                      <p:stCondLst>
                        <p:cond delay="0"/>
                      </p:stCondLst>
                      <p:childTnLst>
                        <p:par>
                          <p:cTn id="725" fill="hold">
                            <p:stCondLst>
                              <p:cond delay="0"/>
                            </p:stCondLst>
                            <p:childTnLst>
                              <p:par>
                                <p:cTn id="7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5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2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4"/>
                  </p:tgtEl>
                </p:cond>
              </p:nextCondLst>
            </p:seq>
            <p:seq concurrent="1" nextAc="seek">
              <p:cTn id="733" restart="whenNotActive" fill="hold" evtFilter="cancelBubble" nodeType="interactiveSeq">
                <p:stCondLst>
                  <p:cond evt="onClick" delay="0">
                    <p:tgtEl>
                      <p:spTgt spid="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4" fill="hold">
                      <p:stCondLst>
                        <p:cond delay="0"/>
                      </p:stCondLst>
                      <p:childTnLst>
                        <p:par>
                          <p:cTn id="735" fill="hold">
                            <p:stCondLst>
                              <p:cond delay="0"/>
                            </p:stCondLst>
                            <p:childTnLst>
                              <p:par>
                                <p:cTn id="7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6"/>
                  </p:tgtEl>
                </p:cond>
              </p:nextCondLst>
            </p:seq>
            <p:seq concurrent="1" nextAc="seek">
              <p:cTn id="738" restart="whenNotActive" fill="hold" evtFilter="cancelBubble" nodeType="interactiveSeq">
                <p:stCondLst>
                  <p:cond evt="onClick" delay="0">
                    <p:tgtEl>
                      <p:spTgt spid="2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9" fill="hold">
                      <p:stCondLst>
                        <p:cond delay="0"/>
                      </p:stCondLst>
                      <p:childTnLst>
                        <p:par>
                          <p:cTn id="740" fill="hold">
                            <p:stCondLst>
                              <p:cond delay="0"/>
                            </p:stCondLst>
                            <p:childTnLst>
                              <p:par>
                                <p:cTn id="7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5"/>
                  </p:tgtEl>
                </p:cond>
              </p:nextCondLst>
            </p:seq>
            <p:seq concurrent="1" nextAc="seek">
              <p:cTn id="743" restart="whenNotActive" fill="hold" evtFilter="cancelBubble" nodeType="interactiveSeq">
                <p:stCondLst>
                  <p:cond evt="onClick" delay="0">
                    <p:tgtEl>
                      <p:spTgt spid="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4" fill="hold">
                      <p:stCondLst>
                        <p:cond delay="0"/>
                      </p:stCondLst>
                      <p:childTnLst>
                        <p:par>
                          <p:cTn id="745" fill="hold">
                            <p:stCondLst>
                              <p:cond delay="0"/>
                            </p:stCondLst>
                            <p:childTnLst>
                              <p:par>
                                <p:cTn id="7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7"/>
                  </p:tgtEl>
                </p:cond>
              </p:nextCondLst>
            </p:seq>
            <p:seq concurrent="1" nextAc="seek">
              <p:cTn id="748" restart="whenNotActive" fill="hold" evtFilter="cancelBubble" nodeType="interactiveSeq">
                <p:stCondLst>
                  <p:cond evt="onClick" delay="0">
                    <p:tgtEl>
                      <p:spTgt spid="2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9" fill="hold">
                      <p:stCondLst>
                        <p:cond delay="0"/>
                      </p:stCondLst>
                      <p:childTnLst>
                        <p:par>
                          <p:cTn id="750" fill="hold">
                            <p:stCondLst>
                              <p:cond delay="0"/>
                            </p:stCondLst>
                            <p:childTnLst>
                              <p:par>
                                <p:cTn id="7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6"/>
                  </p:tgtEl>
                </p:cond>
              </p:nextCondLst>
            </p:seq>
            <p:seq concurrent="1" nextAc="seek">
              <p:cTn id="753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4" fill="hold">
                      <p:stCondLst>
                        <p:cond delay="0"/>
                      </p:stCondLst>
                      <p:childTnLst>
                        <p:par>
                          <p:cTn id="755" fill="hold">
                            <p:stCondLst>
                              <p:cond delay="0"/>
                            </p:stCondLst>
                            <p:childTnLst>
                              <p:par>
                                <p:cTn id="7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758" restart="whenNotActive" fill="hold" evtFilter="cancelBubble" nodeType="interactiveSeq">
                <p:stCondLst>
                  <p:cond evt="onClick" delay="0">
                    <p:tgtEl>
                      <p:spTgt spid="2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9" fill="hold">
                      <p:stCondLst>
                        <p:cond delay="0"/>
                      </p:stCondLst>
                      <p:childTnLst>
                        <p:par>
                          <p:cTn id="760" fill="hold">
                            <p:stCondLst>
                              <p:cond delay="0"/>
                            </p:stCondLst>
                            <p:childTnLst>
                              <p:par>
                                <p:cTn id="7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"/>
                  </p:tgtEl>
                </p:cond>
              </p:nextCondLst>
            </p:seq>
            <p:seq concurrent="1" nextAc="seek">
              <p:cTn id="763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4" fill="hold">
                      <p:stCondLst>
                        <p:cond delay="0"/>
                      </p:stCondLst>
                      <p:childTnLst>
                        <p:par>
                          <p:cTn id="765" fill="hold">
                            <p:stCondLst>
                              <p:cond delay="0"/>
                            </p:stCondLst>
                            <p:childTnLst>
                              <p:par>
                                <p:cTn id="7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768" restart="whenNotActive" fill="hold" evtFilter="cancelBubble" nodeType="interactiveSeq">
                <p:stCondLst>
                  <p:cond evt="onClick" delay="0">
                    <p:tgtEl>
                      <p:spTgt spid="2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9" fill="hold">
                      <p:stCondLst>
                        <p:cond delay="0"/>
                      </p:stCondLst>
                      <p:childTnLst>
                        <p:par>
                          <p:cTn id="770" fill="hold">
                            <p:stCondLst>
                              <p:cond delay="0"/>
                            </p:stCondLst>
                            <p:childTnLst>
                              <p:par>
                                <p:cTn id="7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8"/>
                  </p:tgtEl>
                </p:cond>
              </p:nextCondLst>
            </p:seq>
            <p:seq concurrent="1" nextAc="seek">
              <p:cTn id="773" restart="whenNotActive" fill="hold" evtFilter="cancelBubble" nodeType="interactiveSeq">
                <p:stCondLst>
                  <p:cond evt="onClick" delay="0">
                    <p:tgtEl>
                      <p:spTgt spid="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4" fill="hold">
                      <p:stCondLst>
                        <p:cond delay="0"/>
                      </p:stCondLst>
                      <p:childTnLst>
                        <p:par>
                          <p:cTn id="775" fill="hold">
                            <p:stCondLst>
                              <p:cond delay="0"/>
                            </p:stCondLst>
                            <p:childTnLst>
                              <p:par>
                                <p:cTn id="7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0"/>
                  </p:tgtEl>
                </p:cond>
              </p:nextCondLst>
            </p:seq>
            <p:seq concurrent="1" nextAc="seek">
              <p:cTn id="778" restart="whenNotActive" fill="hold" evtFilter="cancelBubble" nodeType="interactiveSeq">
                <p:stCondLst>
                  <p:cond evt="onClick" delay="0">
                    <p:tgtEl>
                      <p:spTgt spid="2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9" fill="hold">
                      <p:stCondLst>
                        <p:cond delay="0"/>
                      </p:stCondLst>
                      <p:childTnLst>
                        <p:par>
                          <p:cTn id="780" fill="hold">
                            <p:stCondLst>
                              <p:cond delay="0"/>
                            </p:stCondLst>
                            <p:childTnLst>
                              <p:par>
                                <p:cTn id="7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9"/>
                  </p:tgtEl>
                </p:cond>
              </p:nextCondLst>
            </p:seq>
            <p:seq concurrent="1" nextAc="seek">
              <p:cTn id="783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4" fill="hold">
                      <p:stCondLst>
                        <p:cond delay="0"/>
                      </p:stCondLst>
                      <p:childTnLst>
                        <p:par>
                          <p:cTn id="785" fill="hold">
                            <p:stCondLst>
                              <p:cond delay="0"/>
                            </p:stCondLst>
                            <p:childTnLst>
                              <p:par>
                                <p:cTn id="7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788" restart="whenNotActive" fill="hold" evtFilter="cancelBubble" nodeType="interactiveSeq">
                <p:stCondLst>
                  <p:cond evt="onClick" delay="0">
                    <p:tgtEl>
                      <p:spTgt spid="3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9" fill="hold">
                      <p:stCondLst>
                        <p:cond delay="0"/>
                      </p:stCondLst>
                      <p:childTnLst>
                        <p:par>
                          <p:cTn id="790" fill="hold">
                            <p:stCondLst>
                              <p:cond delay="0"/>
                            </p:stCondLst>
                            <p:childTnLst>
                              <p:par>
                                <p:cTn id="7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0"/>
                  </p:tgtEl>
                </p:cond>
              </p:nextCondLst>
            </p:seq>
            <p:seq concurrent="1" nextAc="seek">
              <p:cTn id="793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4" fill="hold">
                      <p:stCondLst>
                        <p:cond delay="0"/>
                      </p:stCondLst>
                      <p:childTnLst>
                        <p:par>
                          <p:cTn id="795" fill="hold">
                            <p:stCondLst>
                              <p:cond delay="0"/>
                            </p:stCondLst>
                            <p:childTnLst>
                              <p:par>
                                <p:cTn id="7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798" restart="whenNotActive" fill="hold" evtFilter="cancelBubble" nodeType="interactiveSeq">
                <p:stCondLst>
                  <p:cond evt="onClick" delay="0">
                    <p:tgtEl>
                      <p:spTgt spid="3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9" fill="hold">
                      <p:stCondLst>
                        <p:cond delay="0"/>
                      </p:stCondLst>
                      <p:childTnLst>
                        <p:par>
                          <p:cTn id="800" fill="hold">
                            <p:stCondLst>
                              <p:cond delay="0"/>
                            </p:stCondLst>
                            <p:childTnLst>
                              <p:par>
                                <p:cTn id="8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1"/>
                  </p:tgtEl>
                </p:cond>
              </p:nextCondLst>
            </p:seq>
            <p:seq concurrent="1" nextAc="seek">
              <p:cTn id="803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4" fill="hold">
                      <p:stCondLst>
                        <p:cond delay="0"/>
                      </p:stCondLst>
                      <p:childTnLst>
                        <p:par>
                          <p:cTn id="805" fill="hold">
                            <p:stCondLst>
                              <p:cond delay="0"/>
                            </p:stCondLst>
                            <p:childTnLst>
                              <p:par>
                                <p:cTn id="8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808" restart="whenNotActive" fill="hold" evtFilter="cancelBubble" nodeType="interactiveSeq">
                <p:stCondLst>
                  <p:cond evt="onClick" delay="0">
                    <p:tgtEl>
                      <p:spTgt spid="3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9" fill="hold">
                      <p:stCondLst>
                        <p:cond delay="0"/>
                      </p:stCondLst>
                      <p:childTnLst>
                        <p:par>
                          <p:cTn id="810" fill="hold">
                            <p:stCondLst>
                              <p:cond delay="0"/>
                            </p:stCondLst>
                            <p:childTnLst>
                              <p:par>
                                <p:cTn id="8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2"/>
                  </p:tgtEl>
                </p:cond>
              </p:nextCondLst>
            </p:seq>
            <p:seq concurrent="1" nextAc="seek">
              <p:cTn id="813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4" fill="hold">
                      <p:stCondLst>
                        <p:cond delay="0"/>
                      </p:stCondLst>
                      <p:childTnLst>
                        <p:par>
                          <p:cTn id="815" fill="hold">
                            <p:stCondLst>
                              <p:cond delay="0"/>
                            </p:stCondLst>
                            <p:childTnLst>
                              <p:par>
                                <p:cTn id="8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3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4"/>
                  </p:tgtEl>
                </p:cond>
              </p:nextCondLst>
            </p:seq>
            <p:seq concurrent="1" nextAc="seek">
              <p:cTn id="823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4" fill="hold">
                      <p:stCondLst>
                        <p:cond delay="0"/>
                      </p:stCondLst>
                      <p:childTnLst>
                        <p:par>
                          <p:cTn id="825" fill="hold">
                            <p:stCondLst>
                              <p:cond delay="0"/>
                            </p:stCondLst>
                            <p:childTnLst>
                              <p:par>
                                <p:cTn id="8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828" restart="whenNotActive" fill="hold" evtFilter="cancelBubble" nodeType="interactiveSeq">
                <p:stCondLst>
                  <p:cond evt="onClick" delay="0">
                    <p:tgtEl>
                      <p:spTgt spid="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9" fill="hold">
                      <p:stCondLst>
                        <p:cond delay="0"/>
                      </p:stCondLst>
                      <p:childTnLst>
                        <p:par>
                          <p:cTn id="830" fill="hold">
                            <p:stCondLst>
                              <p:cond delay="0"/>
                            </p:stCondLst>
                            <p:childTnLst>
                              <p:par>
                                <p:cTn id="8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5"/>
                  </p:tgtEl>
                </p:cond>
              </p:nextCondLst>
            </p:seq>
            <p:seq concurrent="1" nextAc="seek">
              <p:cTn id="833" restart="whenNotActive" fill="hold" evtFilter="cancelBubble" nodeType="interactiveSeq">
                <p:stCondLst>
                  <p:cond evt="onClick" delay="0">
                    <p:tgtEl>
                      <p:spTgt spid="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4" fill="hold">
                      <p:stCondLst>
                        <p:cond delay="0"/>
                      </p:stCondLst>
                      <p:childTnLst>
                        <p:par>
                          <p:cTn id="835" fill="hold">
                            <p:stCondLst>
                              <p:cond delay="0"/>
                            </p:stCondLst>
                            <p:childTnLst>
                              <p:par>
                                <p:cTn id="8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6"/>
                  </p:tgtEl>
                </p:cond>
              </p:nextCondLst>
            </p:seq>
            <p:seq concurrent="1" nextAc="seek">
              <p:cTn id="838" restart="whenNotActive" fill="hold" evtFilter="cancelBubble" nodeType="interactiveSeq">
                <p:stCondLst>
                  <p:cond evt="onClick" delay="0">
                    <p:tgtEl>
                      <p:spTgt spid="3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9" fill="hold">
                      <p:stCondLst>
                        <p:cond delay="0"/>
                      </p:stCondLst>
                      <p:childTnLst>
                        <p:par>
                          <p:cTn id="840" fill="hold">
                            <p:stCondLst>
                              <p:cond delay="0"/>
                            </p:stCondLst>
                            <p:childTnLst>
                              <p:par>
                                <p:cTn id="8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6"/>
                  </p:tgtEl>
                </p:cond>
              </p:nextCondLst>
            </p:seq>
            <p:seq concurrent="1" nextAc="seek">
              <p:cTn id="843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4" fill="hold">
                      <p:stCondLst>
                        <p:cond delay="0"/>
                      </p:stCondLst>
                      <p:childTnLst>
                        <p:par>
                          <p:cTn id="845" fill="hold">
                            <p:stCondLst>
                              <p:cond delay="0"/>
                            </p:stCondLst>
                            <p:childTnLst>
                              <p:par>
                                <p:cTn id="8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848" restart="whenNotActive" fill="hold" evtFilter="cancelBubble" nodeType="interactiveSeq">
                <p:stCondLst>
                  <p:cond evt="onClick" delay="0">
                    <p:tgtEl>
                      <p:spTgt spid="3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9" fill="hold">
                      <p:stCondLst>
                        <p:cond delay="0"/>
                      </p:stCondLst>
                      <p:childTnLst>
                        <p:par>
                          <p:cTn id="850" fill="hold">
                            <p:stCondLst>
                              <p:cond delay="0"/>
                            </p:stCondLst>
                            <p:childTnLst>
                              <p:par>
                                <p:cTn id="8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"/>
                  </p:tgtEl>
                </p:cond>
              </p:nextCondLst>
            </p:seq>
            <p:seq concurrent="1" nextAc="seek">
              <p:cTn id="853" restart="whenNotActive" fill="hold" evtFilter="cancelBubble" nodeType="interactiveSeq">
                <p:stCondLst>
                  <p:cond evt="onClick" delay="0">
                    <p:tgtEl>
                      <p:spTgt spid="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4" fill="hold">
                      <p:stCondLst>
                        <p:cond delay="0"/>
                      </p:stCondLst>
                      <p:childTnLst>
                        <p:par>
                          <p:cTn id="855" fill="hold">
                            <p:stCondLst>
                              <p:cond delay="0"/>
                            </p:stCondLst>
                            <p:childTnLst>
                              <p:par>
                                <p:cTn id="8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8"/>
                  </p:tgtEl>
                </p:cond>
              </p:nextCondLst>
            </p:seq>
            <p:seq concurrent="1" nextAc="seek">
              <p:cTn id="858" restart="whenNotActive" fill="hold" evtFilter="cancelBubble" nodeType="interactiveSeq">
                <p:stCondLst>
                  <p:cond evt="onClick" delay="0">
                    <p:tgtEl>
                      <p:spTgt spid="3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9" fill="hold">
                      <p:stCondLst>
                        <p:cond delay="0"/>
                      </p:stCondLst>
                      <p:childTnLst>
                        <p:par>
                          <p:cTn id="860" fill="hold">
                            <p:stCondLst>
                              <p:cond delay="0"/>
                            </p:stCondLst>
                            <p:childTnLst>
                              <p:par>
                                <p:cTn id="8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"/>
                  </p:tgtEl>
                </p:cond>
              </p:nextCondLst>
            </p:seq>
            <p:seq concurrent="1" nextAc="seek">
              <p:cTn id="863" restart="whenNotActive" fill="hold" evtFilter="cancelBubble" nodeType="interactiveSeq">
                <p:stCondLst>
                  <p:cond evt="onClick" delay="0">
                    <p:tgtEl>
                      <p:spTgt spid="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4" fill="hold">
                      <p:stCondLst>
                        <p:cond delay="0"/>
                      </p:stCondLst>
                      <p:childTnLst>
                        <p:par>
                          <p:cTn id="865" fill="hold">
                            <p:stCondLst>
                              <p:cond delay="0"/>
                            </p:stCondLst>
                            <p:childTnLst>
                              <p:par>
                                <p:cTn id="8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9"/>
                  </p:tgtEl>
                </p:cond>
              </p:nextCondLst>
            </p:seq>
            <p:seq concurrent="1" nextAc="seek">
              <p:cTn id="868" restart="whenNotActive" fill="hold" evtFilter="cancelBubble" nodeType="interactiveSeq">
                <p:stCondLst>
                  <p:cond evt="onClick" delay="0">
                    <p:tgtEl>
                      <p:spTgt spid="3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9" fill="hold">
                      <p:stCondLst>
                        <p:cond delay="0"/>
                      </p:stCondLst>
                      <p:childTnLst>
                        <p:par>
                          <p:cTn id="870" fill="hold">
                            <p:stCondLst>
                              <p:cond delay="0"/>
                            </p:stCondLst>
                            <p:childTnLst>
                              <p:par>
                                <p:cTn id="8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"/>
                  </p:tgtEl>
                </p:cond>
              </p:nextCondLst>
            </p:seq>
            <p:seq concurrent="1" nextAc="seek">
              <p:cTn id="873" restart="whenNotActive" fill="hold" evtFilter="cancelBubble" nodeType="interactiveSeq">
                <p:stCondLst>
                  <p:cond evt="onClick" delay="0">
                    <p:tgtEl>
                      <p:spTgt spid="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4" fill="hold">
                      <p:stCondLst>
                        <p:cond delay="0"/>
                      </p:stCondLst>
                      <p:childTnLst>
                        <p:par>
                          <p:cTn id="875" fill="hold">
                            <p:stCondLst>
                              <p:cond delay="0"/>
                            </p:stCondLst>
                            <p:childTnLst>
                              <p:par>
                                <p:cTn id="8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0"/>
                  </p:tgtEl>
                </p:cond>
              </p:nextCondLst>
            </p:seq>
            <p:seq concurrent="1" nextAc="seek">
              <p:cTn id="878" restart="whenNotActive" fill="hold" evtFilter="cancelBubble" nodeType="interactiveSeq">
                <p:stCondLst>
                  <p:cond evt="onClick" delay="0">
                    <p:tgtEl>
                      <p:spTgt spid="3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9" fill="hold">
                      <p:stCondLst>
                        <p:cond delay="0"/>
                      </p:stCondLst>
                      <p:childTnLst>
                        <p:par>
                          <p:cTn id="880" fill="hold">
                            <p:stCondLst>
                              <p:cond delay="0"/>
                            </p:stCondLst>
                            <p:childTnLst>
                              <p:par>
                                <p:cTn id="8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"/>
                  </p:tgtEl>
                </p:cond>
              </p:nextCondLst>
            </p:seq>
            <p:seq concurrent="1" nextAc="seek">
              <p:cTn id="883" restart="whenNotActive" fill="hold" evtFilter="cancelBubble" nodeType="interactiveSeq">
                <p:stCondLst>
                  <p:cond evt="onClick" delay="0">
                    <p:tgtEl>
                      <p:spTgt spid="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4" fill="hold">
                      <p:stCondLst>
                        <p:cond delay="0"/>
                      </p:stCondLst>
                      <p:childTnLst>
                        <p:par>
                          <p:cTn id="885" fill="hold">
                            <p:stCondLst>
                              <p:cond delay="0"/>
                            </p:stCondLst>
                            <p:childTnLst>
                              <p:par>
                                <p:cTn id="8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1"/>
                  </p:tgtEl>
                </p:cond>
              </p:nextCondLst>
            </p:seq>
            <p:seq concurrent="1" nextAc="seek">
              <p:cTn id="888" restart="whenNotActive" fill="hold" evtFilter="cancelBubble" nodeType="interactiveSeq">
                <p:stCondLst>
                  <p:cond evt="onClick" delay="0">
                    <p:tgtEl>
                      <p:spTgt spid="3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9" fill="hold">
                      <p:stCondLst>
                        <p:cond delay="0"/>
                      </p:stCondLst>
                      <p:childTnLst>
                        <p:par>
                          <p:cTn id="890" fill="hold">
                            <p:stCondLst>
                              <p:cond delay="0"/>
                            </p:stCondLst>
                            <p:childTnLst>
                              <p:par>
                                <p:cTn id="8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"/>
                  </p:tgtEl>
                </p:cond>
              </p:nextCondLst>
            </p:seq>
            <p:seq concurrent="1" nextAc="seek">
              <p:cTn id="893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4" fill="hold">
                      <p:stCondLst>
                        <p:cond delay="0"/>
                      </p:stCondLst>
                      <p:childTnLst>
                        <p:par>
                          <p:cTn id="895" fill="hold">
                            <p:stCondLst>
                              <p:cond delay="0"/>
                            </p:stCondLst>
                            <p:childTnLst>
                              <p:par>
                                <p:cTn id="8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  <p:seq concurrent="1" nextAc="seek">
              <p:cTn id="898" restart="whenNotActive" fill="hold" evtFilter="cancelBubble" nodeType="interactiveSeq">
                <p:stCondLst>
                  <p:cond evt="onClick" delay="0">
                    <p:tgtEl>
                      <p:spTgt spid="3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9" fill="hold">
                      <p:stCondLst>
                        <p:cond delay="0"/>
                      </p:stCondLst>
                      <p:childTnLst>
                        <p:par>
                          <p:cTn id="900" fill="hold">
                            <p:stCondLst>
                              <p:cond delay="0"/>
                            </p:stCondLst>
                            <p:childTnLst>
                              <p:par>
                                <p:cTn id="9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"/>
                  </p:tgtEl>
                </p:cond>
              </p:nextCondLst>
            </p:seq>
            <p:seq concurrent="1" nextAc="seek">
              <p:cTn id="903" restart="whenNotActive" fill="hold" evtFilter="cancelBubble" nodeType="interactiveSeq">
                <p:stCondLst>
                  <p:cond evt="onClick" delay="0">
                    <p:tgtEl>
                      <p:spTgt spid="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4" fill="hold">
                      <p:stCondLst>
                        <p:cond delay="0"/>
                      </p:stCondLst>
                      <p:childTnLst>
                        <p:par>
                          <p:cTn id="905" fill="hold">
                            <p:stCondLst>
                              <p:cond delay="0"/>
                            </p:stCondLst>
                            <p:childTnLst>
                              <p:par>
                                <p:cTn id="9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3"/>
                  </p:tgtEl>
                </p:cond>
              </p:nextCondLst>
            </p:seq>
            <p:seq concurrent="1" nextAc="seek">
              <p:cTn id="908" restart="whenNotActive" fill="hold" evtFilter="cancelBubble" nodeType="interactiveSeq">
                <p:stCondLst>
                  <p:cond evt="onClick" delay="0">
                    <p:tgtEl>
                      <p:spTgt spid="3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9" fill="hold">
                      <p:stCondLst>
                        <p:cond delay="0"/>
                      </p:stCondLst>
                      <p:childTnLst>
                        <p:par>
                          <p:cTn id="910" fill="hold">
                            <p:stCondLst>
                              <p:cond delay="0"/>
                            </p:stCondLst>
                            <p:childTnLst>
                              <p:par>
                                <p:cTn id="9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"/>
                  </p:tgtEl>
                </p:cond>
              </p:nextCondLst>
            </p:seq>
            <p:seq concurrent="1" nextAc="seek">
              <p:cTn id="913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4" fill="hold">
                      <p:stCondLst>
                        <p:cond delay="0"/>
                      </p:stCondLst>
                      <p:childTnLst>
                        <p:par>
                          <p:cTn id="915" fill="hold">
                            <p:stCondLst>
                              <p:cond delay="0"/>
                            </p:stCondLst>
                            <p:childTnLst>
                              <p:par>
                                <p:cTn id="9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918" restart="whenNotActive" fill="hold" evtFilter="cancelBubble" nodeType="interactiveSeq">
                <p:stCondLst>
                  <p:cond evt="onClick" delay="0">
                    <p:tgtEl>
                      <p:spTgt spid="3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9" fill="hold">
                      <p:stCondLst>
                        <p:cond delay="0"/>
                      </p:stCondLst>
                      <p:childTnLst>
                        <p:par>
                          <p:cTn id="920" fill="hold">
                            <p:stCondLst>
                              <p:cond delay="0"/>
                            </p:stCondLst>
                            <p:childTnLst>
                              <p:par>
                                <p:cTn id="9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"/>
                  </p:tgtEl>
                </p:cond>
              </p:nextCondLst>
            </p:seq>
            <p:seq concurrent="1" nextAc="seek">
              <p:cTn id="923" restart="whenNotActive" fill="hold" evtFilter="cancelBubble" nodeType="interactiveSeq">
                <p:stCondLst>
                  <p:cond evt="onClick" delay="0">
                    <p:tgtEl>
                      <p:spTgt spid="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4" fill="hold">
                      <p:stCondLst>
                        <p:cond delay="0"/>
                      </p:stCondLst>
                      <p:childTnLst>
                        <p:par>
                          <p:cTn id="925" fill="hold">
                            <p:stCondLst>
                              <p:cond delay="0"/>
                            </p:stCondLst>
                            <p:childTnLst>
                              <p:par>
                                <p:cTn id="9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5"/>
                  </p:tgtEl>
                </p:cond>
              </p:nextCondLst>
            </p:seq>
            <p:seq concurrent="1" nextAc="seek">
              <p:cTn id="928" restart="whenNotActive" fill="hold" evtFilter="cancelBubble" nodeType="interactiveSeq">
                <p:stCondLst>
                  <p:cond evt="onClick" delay="0">
                    <p:tgtEl>
                      <p:spTgt spid="3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9" fill="hold">
                      <p:stCondLst>
                        <p:cond delay="0"/>
                      </p:stCondLst>
                      <p:childTnLst>
                        <p:par>
                          <p:cTn id="930" fill="hold">
                            <p:stCondLst>
                              <p:cond delay="0"/>
                            </p:stCondLst>
                            <p:childTnLst>
                              <p:par>
                                <p:cTn id="9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"/>
                  </p:tgtEl>
                </p:cond>
              </p:nextCondLst>
            </p:seq>
            <p:seq concurrent="1" nextAc="seek">
              <p:cTn id="933" restart="whenNotActive" fill="hold" evtFilter="cancelBubble" nodeType="interactiveSeq">
                <p:stCondLst>
                  <p:cond evt="onClick" delay="0">
                    <p:tgtEl>
                      <p:spTgt spid="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4" fill="hold">
                      <p:stCondLst>
                        <p:cond delay="0"/>
                      </p:stCondLst>
                      <p:childTnLst>
                        <p:par>
                          <p:cTn id="935" fill="hold">
                            <p:stCondLst>
                              <p:cond delay="0"/>
                            </p:stCondLst>
                            <p:childTnLst>
                              <p:par>
                                <p:cTn id="9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6"/>
                  </p:tgtEl>
                </p:cond>
              </p:nextCondLst>
            </p:seq>
            <p:seq concurrent="1" nextAc="seek">
              <p:cTn id="938" restart="whenNotActive" fill="hold" evtFilter="cancelBubble" nodeType="interactiveSeq">
                <p:stCondLst>
                  <p:cond evt="onClick" delay="0">
                    <p:tgtEl>
                      <p:spTgt spid="3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9" fill="hold">
                      <p:stCondLst>
                        <p:cond delay="0"/>
                      </p:stCondLst>
                      <p:childTnLst>
                        <p:par>
                          <p:cTn id="940" fill="hold">
                            <p:stCondLst>
                              <p:cond delay="0"/>
                            </p:stCondLst>
                            <p:childTnLst>
                              <p:par>
                                <p:cTn id="9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"/>
                  </p:tgtEl>
                </p:cond>
              </p:nextCondLst>
            </p:seq>
            <p:seq concurrent="1" nextAc="seek">
              <p:cTn id="943" restart="whenNotActive" fill="hold" evtFilter="cancelBubble" nodeType="interactiveSeq">
                <p:stCondLst>
                  <p:cond evt="onClick" delay="0">
                    <p:tgtEl>
                      <p:spTgt spid="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4" fill="hold">
                      <p:stCondLst>
                        <p:cond delay="0"/>
                      </p:stCondLst>
                      <p:childTnLst>
                        <p:par>
                          <p:cTn id="945" fill="hold">
                            <p:stCondLst>
                              <p:cond delay="0"/>
                            </p:stCondLst>
                            <p:childTnLst>
                              <p:par>
                                <p:cTn id="9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7"/>
                  </p:tgtEl>
                </p:cond>
              </p:nextCondLst>
            </p:seq>
            <p:seq concurrent="1" nextAc="seek">
              <p:cTn id="948" restart="whenNotActive" fill="hold" evtFilter="cancelBubble" nodeType="interactiveSeq">
                <p:stCondLst>
                  <p:cond evt="onClick" delay="0">
                    <p:tgtEl>
                      <p:spTgt spid="3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9" fill="hold">
                      <p:stCondLst>
                        <p:cond delay="0"/>
                      </p:stCondLst>
                      <p:childTnLst>
                        <p:par>
                          <p:cTn id="950" fill="hold">
                            <p:stCondLst>
                              <p:cond delay="0"/>
                            </p:stCondLst>
                            <p:childTnLst>
                              <p:par>
                                <p:cTn id="9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"/>
                  </p:tgtEl>
                </p:cond>
              </p:nextCondLst>
            </p:seq>
            <p:seq concurrent="1" nextAc="seek">
              <p:cTn id="953" restart="whenNotActive" fill="hold" evtFilter="cancelBubble" nodeType="interactiveSeq">
                <p:stCondLst>
                  <p:cond evt="onClick" delay="0">
                    <p:tgtEl>
                      <p:spTgt spid="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4" fill="hold">
                      <p:stCondLst>
                        <p:cond delay="0"/>
                      </p:stCondLst>
                      <p:childTnLst>
                        <p:par>
                          <p:cTn id="955" fill="hold">
                            <p:stCondLst>
                              <p:cond delay="0"/>
                            </p:stCondLst>
                            <p:childTnLst>
                              <p:par>
                                <p:cTn id="9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8"/>
                  </p:tgtEl>
                </p:cond>
              </p:nextCondLst>
            </p:seq>
            <p:seq concurrent="1" nextAc="seek">
              <p:cTn id="958" restart="whenNotActive" fill="hold" evtFilter="cancelBubble" nodeType="interactiveSeq">
                <p:stCondLst>
                  <p:cond evt="onClick" delay="0">
                    <p:tgtEl>
                      <p:spTgt spid="3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9" fill="hold">
                      <p:stCondLst>
                        <p:cond delay="0"/>
                      </p:stCondLst>
                      <p:childTnLst>
                        <p:par>
                          <p:cTn id="960" fill="hold">
                            <p:stCondLst>
                              <p:cond delay="0"/>
                            </p:stCondLst>
                            <p:childTnLst>
                              <p:par>
                                <p:cTn id="9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"/>
                  </p:tgtEl>
                </p:cond>
              </p:nextCondLst>
            </p:seq>
            <p:seq concurrent="1" nextAc="seek">
              <p:cTn id="963" restart="whenNotActive" fill="hold" evtFilter="cancelBubble" nodeType="interactiveSeq">
                <p:stCondLst>
                  <p:cond evt="onClick" delay="0">
                    <p:tgtEl>
                      <p:spTgt spid="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4" fill="hold">
                      <p:stCondLst>
                        <p:cond delay="0"/>
                      </p:stCondLst>
                      <p:childTnLst>
                        <p:par>
                          <p:cTn id="965" fill="hold">
                            <p:stCondLst>
                              <p:cond delay="0"/>
                            </p:stCondLst>
                            <p:childTnLst>
                              <p:par>
                                <p:cTn id="9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9"/>
                  </p:tgtEl>
                </p:cond>
              </p:nextCondLst>
            </p:seq>
            <p:seq concurrent="1" nextAc="seek">
              <p:cTn id="968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9" fill="hold">
                      <p:stCondLst>
                        <p:cond delay="0"/>
                      </p:stCondLst>
                      <p:childTnLst>
                        <p:par>
                          <p:cTn id="970" fill="hold">
                            <p:stCondLst>
                              <p:cond delay="0"/>
                            </p:stCondLst>
                            <p:childTnLst>
                              <p:par>
                                <p:cTn id="9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973" restart="whenNotActive" fill="hold" evtFilter="cancelBubble" nodeType="interactiveSeq">
                <p:stCondLst>
                  <p:cond evt="onClick" delay="0">
                    <p:tgtEl>
                      <p:spTgt spid="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4" fill="hold">
                      <p:stCondLst>
                        <p:cond delay="0"/>
                      </p:stCondLst>
                      <p:childTnLst>
                        <p:par>
                          <p:cTn id="975" fill="hold">
                            <p:stCondLst>
                              <p:cond delay="0"/>
                            </p:stCondLst>
                            <p:childTnLst>
                              <p:par>
                                <p:cTn id="9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0"/>
                  </p:tgtEl>
                </p:cond>
              </p:nextCondLst>
            </p:seq>
            <p:seq concurrent="1" nextAc="seek">
              <p:cTn id="978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9" fill="hold">
                      <p:stCondLst>
                        <p:cond delay="0"/>
                      </p:stCondLst>
                      <p:childTnLst>
                        <p:par>
                          <p:cTn id="980" fill="hold">
                            <p:stCondLst>
                              <p:cond delay="0"/>
                            </p:stCondLst>
                            <p:childTnLst>
                              <p:par>
                                <p:cTn id="9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983" restart="whenNotActive" fill="hold" evtFilter="cancelBubble" nodeType="interactiveSeq">
                <p:stCondLst>
                  <p:cond evt="onClick" delay="0">
                    <p:tgtEl>
                      <p:spTgt spid="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4" fill="hold">
                      <p:stCondLst>
                        <p:cond delay="0"/>
                      </p:stCondLst>
                      <p:childTnLst>
                        <p:par>
                          <p:cTn id="985" fill="hold">
                            <p:stCondLst>
                              <p:cond delay="0"/>
                            </p:stCondLst>
                            <p:childTnLst>
                              <p:par>
                                <p:cTn id="9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1"/>
                  </p:tgtEl>
                </p:cond>
              </p:nextCondLst>
            </p:seq>
            <p:seq concurrent="1" nextAc="seek">
              <p:cTn id="988" restart="whenNotActive" fill="hold" evtFilter="cancelBubble" nodeType="interactiveSeq">
                <p:stCondLst>
                  <p:cond evt="onClick" delay="0">
                    <p:tgtEl>
                      <p:spTgt spid="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9" fill="hold">
                      <p:stCondLst>
                        <p:cond delay="0"/>
                      </p:stCondLst>
                      <p:childTnLst>
                        <p:par>
                          <p:cTn id="990" fill="hold">
                            <p:stCondLst>
                              <p:cond delay="0"/>
                            </p:stCondLst>
                            <p:childTnLst>
                              <p:par>
                                <p:cTn id="9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"/>
                  </p:tgtEl>
                </p:cond>
              </p:nextCondLst>
            </p:seq>
            <p:seq concurrent="1" nextAc="seek">
              <p:cTn id="993" restart="whenNotActive" fill="hold" evtFilter="cancelBubble" nodeType="interactiveSeq">
                <p:stCondLst>
                  <p:cond evt="onClick" delay="0">
                    <p:tgtEl>
                      <p:spTgt spid="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4" fill="hold">
                      <p:stCondLst>
                        <p:cond delay="0"/>
                      </p:stCondLst>
                      <p:childTnLst>
                        <p:par>
                          <p:cTn id="995" fill="hold">
                            <p:stCondLst>
                              <p:cond delay="0"/>
                            </p:stCondLst>
                            <p:childTnLst>
                              <p:par>
                                <p:cTn id="9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2"/>
                  </p:tgtEl>
                </p:cond>
              </p:nextCondLst>
            </p:seq>
            <p:seq concurrent="1" nextAc="seek">
              <p:cTn id="998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9" fill="hold">
                      <p:stCondLst>
                        <p:cond delay="0"/>
                      </p:stCondLst>
                      <p:childTnLst>
                        <p:par>
                          <p:cTn id="1000" fill="hold">
                            <p:stCondLst>
                              <p:cond delay="0"/>
                            </p:stCondLst>
                            <p:childTnLst>
                              <p:par>
                                <p:cTn id="10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1003" restart="whenNotActive" fill="hold" evtFilter="cancelBubble" nodeType="interactiveSeq">
                <p:stCondLst>
                  <p:cond evt="onClick" delay="0">
                    <p:tgtEl>
                      <p:spTgt spid="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4" fill="hold">
                      <p:stCondLst>
                        <p:cond delay="0"/>
                      </p:stCondLst>
                      <p:childTnLst>
                        <p:par>
                          <p:cTn id="1005" fill="hold">
                            <p:stCondLst>
                              <p:cond delay="0"/>
                            </p:stCondLst>
                            <p:childTnLst>
                              <p:par>
                                <p:cTn id="10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3"/>
                  </p:tgtEl>
                </p:cond>
              </p:nextCondLst>
            </p:seq>
            <p:seq concurrent="1" nextAc="seek">
              <p:cTn id="1008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9" fill="hold">
                      <p:stCondLst>
                        <p:cond delay="0"/>
                      </p:stCondLst>
                      <p:childTnLst>
                        <p:par>
                          <p:cTn id="1010" fill="hold">
                            <p:stCondLst>
                              <p:cond delay="0"/>
                            </p:stCondLst>
                            <p:childTnLst>
                              <p:par>
                                <p:cTn id="10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1013" restart="whenNotActive" fill="hold" evtFilter="cancelBubble" nodeType="interactiveSeq">
                <p:stCondLst>
                  <p:cond evt="onClick" delay="0">
                    <p:tgtEl>
                      <p:spTgt spid="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4" fill="hold">
                      <p:stCondLst>
                        <p:cond delay="0"/>
                      </p:stCondLst>
                      <p:childTnLst>
                        <p:par>
                          <p:cTn id="1015" fill="hold">
                            <p:stCondLst>
                              <p:cond delay="0"/>
                            </p:stCondLst>
                            <p:childTnLst>
                              <p:par>
                                <p:cTn id="10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"/>
                  </p:tgtEl>
                </p:cond>
              </p:nextCondLst>
            </p:seq>
            <p:seq concurrent="1" nextAc="seek">
              <p:cTn id="1018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9" fill="hold">
                      <p:stCondLst>
                        <p:cond delay="0"/>
                      </p:stCondLst>
                      <p:childTnLst>
                        <p:par>
                          <p:cTn id="1020" fill="hold">
                            <p:stCondLst>
                              <p:cond delay="0"/>
                            </p:stCondLst>
                            <p:childTnLst>
                              <p:par>
                                <p:cTn id="10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1023" restart="whenNotActive" fill="hold" evtFilter="cancelBubble" nodeType="interactiveSeq">
                <p:stCondLst>
                  <p:cond evt="onClick" delay="0">
                    <p:tgtEl>
                      <p:spTgt spid="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4" fill="hold">
                      <p:stCondLst>
                        <p:cond delay="0"/>
                      </p:stCondLst>
                      <p:childTnLst>
                        <p:par>
                          <p:cTn id="1025" fill="hold">
                            <p:stCondLst>
                              <p:cond delay="0"/>
                            </p:stCondLst>
                            <p:childTnLst>
                              <p:par>
                                <p:cTn id="10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"/>
                  </p:tgtEl>
                </p:cond>
              </p:nextCondLst>
            </p:seq>
            <p:seq concurrent="1" nextAc="seek">
              <p:cTn id="1028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9" fill="hold">
                      <p:stCondLst>
                        <p:cond delay="0"/>
                      </p:stCondLst>
                      <p:childTnLst>
                        <p:par>
                          <p:cTn id="1030" fill="hold">
                            <p:stCondLst>
                              <p:cond delay="0"/>
                            </p:stCondLst>
                            <p:childTnLst>
                              <p:par>
                                <p:cTn id="10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1033" restart="whenNotActive" fill="hold" evtFilter="cancelBubble" nodeType="interactiveSeq">
                <p:stCondLst>
                  <p:cond evt="onClick" delay="0">
                    <p:tgtEl>
                      <p:spTgt spid="2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4" fill="hold">
                      <p:stCondLst>
                        <p:cond delay="0"/>
                      </p:stCondLst>
                      <p:childTnLst>
                        <p:par>
                          <p:cTn id="1035" fill="hold">
                            <p:stCondLst>
                              <p:cond delay="0"/>
                            </p:stCondLst>
                            <p:childTnLst>
                              <p:par>
                                <p:cTn id="10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"/>
                  </p:tgtEl>
                </p:cond>
              </p:nextCondLst>
            </p:seq>
            <p:seq concurrent="1" nextAc="seek">
              <p:cTn id="1038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9" fill="hold">
                      <p:stCondLst>
                        <p:cond delay="0"/>
                      </p:stCondLst>
                      <p:childTnLst>
                        <p:par>
                          <p:cTn id="1040" fill="hold">
                            <p:stCondLst>
                              <p:cond delay="0"/>
                            </p:stCondLst>
                            <p:childTnLst>
                              <p:par>
                                <p:cTn id="10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1043" restart="whenNotActive" fill="hold" evtFilter="cancelBubble" nodeType="interactiveSeq">
                <p:stCondLst>
                  <p:cond evt="onClick" delay="0">
                    <p:tgtEl>
                      <p:spTgt spid="2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4" fill="hold">
                      <p:stCondLst>
                        <p:cond delay="0"/>
                      </p:stCondLst>
                      <p:childTnLst>
                        <p:par>
                          <p:cTn id="1045" fill="hold">
                            <p:stCondLst>
                              <p:cond delay="0"/>
                            </p:stCondLst>
                            <p:childTnLst>
                              <p:par>
                                <p:cTn id="10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"/>
                  </p:tgtEl>
                </p:cond>
              </p:nextCondLst>
            </p:seq>
            <p:seq concurrent="1" nextAc="seek">
              <p:cTn id="1048" restart="whenNotActive" fill="hold" evtFilter="cancelBubble" nodeType="interactiveSeq">
                <p:stCondLst>
                  <p:cond evt="onClick" delay="0">
                    <p:tgtEl>
                      <p:spTgt spid="3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9" fill="hold">
                      <p:stCondLst>
                        <p:cond delay="0"/>
                      </p:stCondLst>
                      <p:childTnLst>
                        <p:par>
                          <p:cTn id="1050" fill="hold">
                            <p:stCondLst>
                              <p:cond delay="0"/>
                            </p:stCondLst>
                            <p:childTnLst>
                              <p:par>
                                <p:cTn id="10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"/>
                  </p:tgtEl>
                </p:cond>
              </p:nextCondLst>
            </p:seq>
            <p:seq concurrent="1" nextAc="seek">
              <p:cTn id="1053" restart="whenNotActive" fill="hold" evtFilter="cancelBubble" nodeType="interactiveSeq">
                <p:stCondLst>
                  <p:cond evt="onClick" delay="0">
                    <p:tgtEl>
                      <p:spTgt spid="2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4" fill="hold">
                      <p:stCondLst>
                        <p:cond delay="0"/>
                      </p:stCondLst>
                      <p:childTnLst>
                        <p:par>
                          <p:cTn id="1055" fill="hold">
                            <p:stCondLst>
                              <p:cond delay="0"/>
                            </p:stCondLst>
                            <p:childTnLst>
                              <p:par>
                                <p:cTn id="10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"/>
                  </p:tgtEl>
                </p:cond>
              </p:nextCondLst>
            </p:seq>
            <p:seq concurrent="1" nextAc="seek">
              <p:cTn id="1058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9" fill="hold">
                      <p:stCondLst>
                        <p:cond delay="0"/>
                      </p:stCondLst>
                      <p:childTnLst>
                        <p:par>
                          <p:cTn id="1060" fill="hold">
                            <p:stCondLst>
                              <p:cond delay="0"/>
                            </p:stCondLst>
                            <p:childTnLst>
                              <p:par>
                                <p:cTn id="10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1063" restart="whenNotActive" fill="hold" evtFilter="cancelBubble" nodeType="interactiveSeq">
                <p:stCondLst>
                  <p:cond evt="onClick" delay="0">
                    <p:tgtEl>
                      <p:spTgt spid="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4" fill="hold">
                      <p:stCondLst>
                        <p:cond delay="0"/>
                      </p:stCondLst>
                      <p:childTnLst>
                        <p:par>
                          <p:cTn id="1065" fill="hold">
                            <p:stCondLst>
                              <p:cond delay="0"/>
                            </p:stCondLst>
                            <p:childTnLst>
                              <p:par>
                                <p:cTn id="10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"/>
                  </p:tgtEl>
                </p:cond>
              </p:nextCondLst>
            </p:seq>
            <p:seq concurrent="1" nextAc="seek">
              <p:cTn id="1068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9" fill="hold">
                      <p:stCondLst>
                        <p:cond delay="0"/>
                      </p:stCondLst>
                      <p:childTnLst>
                        <p:par>
                          <p:cTn id="1070" fill="hold">
                            <p:stCondLst>
                              <p:cond delay="0"/>
                            </p:stCondLst>
                            <p:childTnLst>
                              <p:par>
                                <p:cTn id="10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1073" restart="whenNotActive" fill="hold" evtFilter="cancelBubble" nodeType="interactiveSeq">
                <p:stCondLst>
                  <p:cond evt="onClick" delay="0">
                    <p:tgtEl>
                      <p:spTgt spid="2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4" fill="hold">
                      <p:stCondLst>
                        <p:cond delay="0"/>
                      </p:stCondLst>
                      <p:childTnLst>
                        <p:par>
                          <p:cTn id="1075" fill="hold">
                            <p:stCondLst>
                              <p:cond delay="0"/>
                            </p:stCondLst>
                            <p:childTnLst>
                              <p:par>
                                <p:cTn id="10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"/>
                  </p:tgtEl>
                </p:cond>
              </p:nextCondLst>
            </p:seq>
            <p:seq concurrent="1" nextAc="seek">
              <p:cTn id="1078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9" fill="hold">
                      <p:stCondLst>
                        <p:cond delay="0"/>
                      </p:stCondLst>
                      <p:childTnLst>
                        <p:par>
                          <p:cTn id="1080" fill="hold">
                            <p:stCondLst>
                              <p:cond delay="0"/>
                            </p:stCondLst>
                            <p:childTnLst>
                              <p:par>
                                <p:cTn id="10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  <p:seq concurrent="1" nextAc="seek">
              <p:cTn id="1083" restart="whenNotActive" fill="hold" evtFilter="cancelBubble" nodeType="interactiveSeq">
                <p:stCondLst>
                  <p:cond evt="onClick" delay="0">
                    <p:tgtEl>
                      <p:spTgt spid="2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4" fill="hold">
                      <p:stCondLst>
                        <p:cond delay="0"/>
                      </p:stCondLst>
                      <p:childTnLst>
                        <p:par>
                          <p:cTn id="1085" fill="hold">
                            <p:stCondLst>
                              <p:cond delay="0"/>
                            </p:stCondLst>
                            <p:childTnLst>
                              <p:par>
                                <p:cTn id="10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"/>
                  </p:tgtEl>
                </p:cond>
              </p:nextCondLst>
            </p:seq>
            <p:seq concurrent="1" nextAc="seek">
              <p:cTn id="1088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9" fill="hold">
                      <p:stCondLst>
                        <p:cond delay="0"/>
                      </p:stCondLst>
                      <p:childTnLst>
                        <p:par>
                          <p:cTn id="1090" fill="hold">
                            <p:stCondLst>
                              <p:cond delay="0"/>
                            </p:stCondLst>
                            <p:childTnLst>
                              <p:par>
                                <p:cTn id="10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1093" restart="whenNotActive" fill="hold" evtFilter="cancelBubble" nodeType="interactiveSeq">
                <p:stCondLst>
                  <p:cond evt="onClick" delay="0">
                    <p:tgtEl>
                      <p:spTgt spid="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4" fill="hold">
                      <p:stCondLst>
                        <p:cond delay="0"/>
                      </p:stCondLst>
                      <p:childTnLst>
                        <p:par>
                          <p:cTn id="1095" fill="hold">
                            <p:stCondLst>
                              <p:cond delay="0"/>
                            </p:stCondLst>
                            <p:childTnLst>
                              <p:par>
                                <p:cTn id="10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2"/>
                  </p:tgtEl>
                </p:cond>
              </p:nextCondLst>
            </p:seq>
            <p:seq concurrent="1" nextAc="seek">
              <p:cTn id="1098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9" fill="hold">
                      <p:stCondLst>
                        <p:cond delay="0"/>
                      </p:stCondLst>
                      <p:childTnLst>
                        <p:par>
                          <p:cTn id="1100" fill="hold">
                            <p:stCondLst>
                              <p:cond delay="0"/>
                            </p:stCondLst>
                            <p:childTnLst>
                              <p:par>
                                <p:cTn id="1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1103" restart="whenNotActive" fill="hold" evtFilter="cancelBubble" nodeType="interactiveSeq">
                <p:stCondLst>
                  <p:cond evt="onClick" delay="0">
                    <p:tgtEl>
                      <p:spTgt spid="2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4" fill="hold">
                      <p:stCondLst>
                        <p:cond delay="0"/>
                      </p:stCondLst>
                      <p:childTnLst>
                        <p:par>
                          <p:cTn id="1105" fill="hold">
                            <p:stCondLst>
                              <p:cond delay="0"/>
                            </p:stCondLst>
                            <p:childTnLst>
                              <p:par>
                                <p:cTn id="1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3"/>
                  </p:tgtEl>
                </p:cond>
              </p:nextCondLst>
            </p:seq>
            <p:seq concurrent="1" nextAc="seek">
              <p:cTn id="1108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9" fill="hold">
                      <p:stCondLst>
                        <p:cond delay="0"/>
                      </p:stCondLst>
                      <p:childTnLst>
                        <p:par>
                          <p:cTn id="1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1113" restart="whenNotActive" fill="hold" evtFilter="cancelBubble" nodeType="interactiveSeq">
                <p:stCondLst>
                  <p:cond evt="onClick" delay="0">
                    <p:tgtEl>
                      <p:spTgt spid="2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4" fill="hold">
                      <p:stCondLst>
                        <p:cond delay="0"/>
                      </p:stCondLst>
                      <p:childTnLst>
                        <p:par>
                          <p:cTn id="1115" fill="hold">
                            <p:stCondLst>
                              <p:cond delay="0"/>
                            </p:stCondLst>
                            <p:childTnLst>
                              <p:par>
                                <p:cTn id="1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4"/>
                  </p:tgtEl>
                </p:cond>
              </p:nextCondLst>
            </p:seq>
            <p:seq concurrent="1" nextAc="seek">
              <p:cTn id="1118" restart="whenNotActive" fill="hold" evtFilter="cancelBubble" nodeType="interactiveSeq">
                <p:stCondLst>
                  <p:cond evt="onClick" delay="0">
                    <p:tgtEl>
                      <p:spTgt spid="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9" fill="hold">
                      <p:stCondLst>
                        <p:cond delay="0"/>
                      </p:stCondLst>
                      <p:childTnLst>
                        <p:par>
                          <p:cTn id="1120" fill="hold">
                            <p:stCondLst>
                              <p:cond delay="0"/>
                            </p:stCondLst>
                            <p:childTnLst>
                              <p:par>
                                <p:cTn id="1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4"/>
                  </p:tgtEl>
                </p:cond>
              </p:nextCondLst>
            </p:seq>
            <p:seq concurrent="1" nextAc="seek">
              <p:cTn id="1123" restart="whenNotActive" fill="hold" evtFilter="cancelBubble" nodeType="interactiveSeq">
                <p:stCondLst>
                  <p:cond evt="onClick" delay="0">
                    <p:tgtEl>
                      <p:spTgt spid="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4" fill="hold">
                      <p:stCondLst>
                        <p:cond delay="0"/>
                      </p:stCondLst>
                      <p:childTnLst>
                        <p:par>
                          <p:cTn id="1125" fill="hold">
                            <p:stCondLst>
                              <p:cond delay="0"/>
                            </p:stCondLst>
                            <p:childTnLst>
                              <p:par>
                                <p:cTn id="1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"/>
                  </p:tgtEl>
                </p:cond>
              </p:nextCondLst>
            </p:seq>
            <p:seq concurrent="1" nextAc="seek">
              <p:cTn id="1128" restart="whenNotActive" fill="hold" evtFilter="cancelBubble" nodeType="interactiveSeq">
                <p:stCondLst>
                  <p:cond evt="onClick" delay="0">
                    <p:tgtEl>
                      <p:spTgt spid="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9" fill="hold">
                      <p:stCondLst>
                        <p:cond delay="0"/>
                      </p:stCondLst>
                      <p:childTnLst>
                        <p:par>
                          <p:cTn id="1130" fill="hold">
                            <p:stCondLst>
                              <p:cond delay="0"/>
                            </p:stCondLst>
                            <p:childTnLst>
                              <p:par>
                                <p:cTn id="11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5"/>
                  </p:tgtEl>
                </p:cond>
              </p:nextCondLst>
            </p:seq>
            <p:seq concurrent="1" nextAc="seek">
              <p:cTn id="1133" restart="whenNotActive" fill="hold" evtFilter="cancelBubble" nodeType="interactiveSeq">
                <p:stCondLst>
                  <p:cond evt="onClick" delay="0">
                    <p:tgtEl>
                      <p:spTgt spid="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4" fill="hold">
                      <p:stCondLst>
                        <p:cond delay="0"/>
                      </p:stCondLst>
                      <p:childTnLst>
                        <p:par>
                          <p:cTn id="1135" fill="hold">
                            <p:stCondLst>
                              <p:cond delay="0"/>
                            </p:stCondLst>
                            <p:childTnLst>
                              <p:par>
                                <p:cTn id="1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6"/>
                  </p:tgtEl>
                </p:cond>
              </p:nextCondLst>
            </p:seq>
            <p:seq concurrent="1" nextAc="seek">
              <p:cTn id="1138" restart="whenNotActive" fill="hold" evtFilter="cancelBubble" nodeType="interactiveSeq">
                <p:stCondLst>
                  <p:cond evt="onClick" delay="0">
                    <p:tgtEl>
                      <p:spTgt spid="3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9" fill="hold">
                      <p:stCondLst>
                        <p:cond delay="0"/>
                      </p:stCondLst>
                      <p:childTnLst>
                        <p:par>
                          <p:cTn id="1140" fill="hold">
                            <p:stCondLst>
                              <p:cond delay="0"/>
                            </p:stCondLst>
                            <p:childTnLst>
                              <p:par>
                                <p:cTn id="11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6"/>
                  </p:tgtEl>
                </p:cond>
              </p:nextCondLst>
            </p:seq>
            <p:seq concurrent="1" nextAc="seek">
              <p:cTn id="1143" restart="whenNotActive" fill="hold" evtFilter="cancelBubble" nodeType="interactiveSeq">
                <p:stCondLst>
                  <p:cond evt="onClick" delay="0">
                    <p:tgtEl>
                      <p:spTgt spid="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4" fill="hold">
                      <p:stCondLst>
                        <p:cond delay="0"/>
                      </p:stCondLst>
                      <p:childTnLst>
                        <p:par>
                          <p:cTn id="1145" fill="hold">
                            <p:stCondLst>
                              <p:cond delay="0"/>
                            </p:stCondLst>
                            <p:childTnLst>
                              <p:par>
                                <p:cTn id="11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7"/>
                  </p:tgtEl>
                </p:cond>
              </p:nextCondLst>
            </p:seq>
            <p:seq concurrent="1" nextAc="seek">
              <p:cTn id="1148" restart="whenNotActive" fill="hold" evtFilter="cancelBubble" nodeType="interactiveSeq">
                <p:stCondLst>
                  <p:cond evt="onClick" delay="0">
                    <p:tgtEl>
                      <p:spTgt spid="3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9" fill="hold">
                      <p:stCondLst>
                        <p:cond delay="0"/>
                      </p:stCondLst>
                      <p:childTnLst>
                        <p:par>
                          <p:cTn id="1150" fill="hold">
                            <p:stCondLst>
                              <p:cond delay="0"/>
                            </p:stCondLst>
                            <p:childTnLst>
                              <p:par>
                                <p:cTn id="11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"/>
                  </p:tgtEl>
                </p:cond>
              </p:nextCondLst>
            </p:seq>
            <p:seq concurrent="1" nextAc="seek">
              <p:cTn id="1153" restart="whenNotActive" fill="hold" evtFilter="cancelBubble" nodeType="interactiveSeq">
                <p:stCondLst>
                  <p:cond evt="onClick" delay="0">
                    <p:tgtEl>
                      <p:spTgt spid="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4" fill="hold">
                      <p:stCondLst>
                        <p:cond delay="0"/>
                      </p:stCondLst>
                      <p:childTnLst>
                        <p:par>
                          <p:cTn id="1155" fill="hold">
                            <p:stCondLst>
                              <p:cond delay="0"/>
                            </p:stCondLst>
                            <p:childTnLst>
                              <p:par>
                                <p:cTn id="11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8"/>
                  </p:tgtEl>
                </p:cond>
              </p:nextCondLst>
            </p:seq>
            <p:seq concurrent="1" nextAc="seek">
              <p:cTn id="1158" restart="whenNotActive" fill="hold" evtFilter="cancelBubble" nodeType="interactiveSeq">
                <p:stCondLst>
                  <p:cond evt="onClick" delay="0">
                    <p:tgtEl>
                      <p:spTgt spid="3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9" fill="hold">
                      <p:stCondLst>
                        <p:cond delay="0"/>
                      </p:stCondLst>
                      <p:childTnLst>
                        <p:par>
                          <p:cTn id="1160" fill="hold">
                            <p:stCondLst>
                              <p:cond delay="0"/>
                            </p:stCondLst>
                            <p:childTnLst>
                              <p:par>
                                <p:cTn id="11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8"/>
                  </p:tgtEl>
                </p:cond>
              </p:nextCondLst>
            </p:seq>
            <p:seq concurrent="1" nextAc="seek">
              <p:cTn id="1163" restart="whenNotActive" fill="hold" evtFilter="cancelBubble" nodeType="interactiveSeq">
                <p:stCondLst>
                  <p:cond evt="onClick" delay="0">
                    <p:tgtEl>
                      <p:spTgt spid="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4" fill="hold">
                      <p:stCondLst>
                        <p:cond delay="0"/>
                      </p:stCondLst>
                      <p:childTnLst>
                        <p:par>
                          <p:cTn id="1165" fill="hold">
                            <p:stCondLst>
                              <p:cond delay="0"/>
                            </p:stCondLst>
                            <p:childTnLst>
                              <p:par>
                                <p:cTn id="11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"/>
                  </p:tgtEl>
                </p:cond>
              </p:nextCondLst>
            </p:seq>
            <p:seq concurrent="1" nextAc="seek">
              <p:cTn id="1168" restart="whenNotActive" fill="hold" evtFilter="cancelBubble" nodeType="interactiveSeq">
                <p:stCondLst>
                  <p:cond evt="onClick" delay="0">
                    <p:tgtEl>
                      <p:spTgt spid="3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9" fill="hold">
                      <p:stCondLst>
                        <p:cond delay="0"/>
                      </p:stCondLst>
                      <p:childTnLst>
                        <p:par>
                          <p:cTn id="1170" fill="hold">
                            <p:stCondLst>
                              <p:cond delay="0"/>
                            </p:stCondLst>
                            <p:childTnLst>
                              <p:par>
                                <p:cTn id="11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9"/>
                  </p:tgtEl>
                </p:cond>
              </p:nextCondLst>
            </p:seq>
            <p:seq concurrent="1" nextAc="seek">
              <p:cTn id="1173" restart="whenNotActive" fill="hold" evtFilter="cancelBubble" nodeType="interactiveSeq">
                <p:stCondLst>
                  <p:cond evt="onClick" delay="0">
                    <p:tgtEl>
                      <p:spTgt spid="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4" fill="hold">
                      <p:stCondLst>
                        <p:cond delay="0"/>
                      </p:stCondLst>
                      <p:childTnLst>
                        <p:par>
                          <p:cTn id="1175" fill="hold">
                            <p:stCondLst>
                              <p:cond delay="0"/>
                            </p:stCondLst>
                            <p:childTnLst>
                              <p:par>
                                <p:cTn id="11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"/>
                  </p:tgtEl>
                </p:cond>
              </p:nextCondLst>
            </p:seq>
            <p:seq concurrent="1" nextAc="seek">
              <p:cTn id="1178" restart="whenNotActive" fill="hold" evtFilter="cancelBubble" nodeType="interactiveSeq">
                <p:stCondLst>
                  <p:cond evt="onClick" delay="0">
                    <p:tgtEl>
                      <p:spTgt spid="3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9" fill="hold">
                      <p:stCondLst>
                        <p:cond delay="0"/>
                      </p:stCondLst>
                      <p:childTnLst>
                        <p:par>
                          <p:cTn id="1180" fill="hold">
                            <p:stCondLst>
                              <p:cond delay="0"/>
                            </p:stCondLst>
                            <p:childTnLst>
                              <p:par>
                                <p:cTn id="11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0"/>
                  </p:tgtEl>
                </p:cond>
              </p:nextCondLst>
            </p:seq>
            <p:seq concurrent="1" nextAc="seek">
              <p:cTn id="1183" restart="whenNotActive" fill="hold" evtFilter="cancelBubble" nodeType="interactiveSeq">
                <p:stCondLst>
                  <p:cond evt="onClick" delay="0">
                    <p:tgtEl>
                      <p:spTgt spid="2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4" fill="hold">
                      <p:stCondLst>
                        <p:cond delay="0"/>
                      </p:stCondLst>
                      <p:childTnLst>
                        <p:par>
                          <p:cTn id="1185" fill="hold">
                            <p:stCondLst>
                              <p:cond delay="0"/>
                            </p:stCondLst>
                            <p:childTnLst>
                              <p:par>
                                <p:cTn id="1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1"/>
                  </p:tgtEl>
                </p:cond>
              </p:nextCondLst>
            </p:seq>
            <p:seq concurrent="1" nextAc="seek">
              <p:cTn id="1188" restart="whenNotActive" fill="hold" evtFilter="cancelBubble" nodeType="interactiveSeq">
                <p:stCondLst>
                  <p:cond evt="onClick" delay="0">
                    <p:tgtEl>
                      <p:spTgt spid="3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9" fill="hold">
                      <p:stCondLst>
                        <p:cond delay="0"/>
                      </p:stCondLst>
                      <p:childTnLst>
                        <p:par>
                          <p:cTn id="1190" fill="hold">
                            <p:stCondLst>
                              <p:cond delay="0"/>
                            </p:stCondLst>
                            <p:childTnLst>
                              <p:par>
                                <p:cTn id="11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1"/>
                  </p:tgtEl>
                </p:cond>
              </p:nextCondLst>
            </p:seq>
            <p:seq concurrent="1" nextAc="seek">
              <p:cTn id="1193" restart="whenNotActive" fill="hold" evtFilter="cancelBubble" nodeType="interactiveSeq">
                <p:stCondLst>
                  <p:cond evt="onClick" delay="0">
                    <p:tgtEl>
                      <p:spTgt spid="2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4" fill="hold">
                      <p:stCondLst>
                        <p:cond delay="0"/>
                      </p:stCondLst>
                      <p:childTnLst>
                        <p:par>
                          <p:cTn id="1195" fill="hold">
                            <p:stCondLst>
                              <p:cond delay="0"/>
                            </p:stCondLst>
                            <p:childTnLst>
                              <p:par>
                                <p:cTn id="11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2"/>
                  </p:tgtEl>
                </p:cond>
              </p:nextCondLst>
            </p:seq>
            <p:seq concurrent="1" nextAc="seek">
              <p:cTn id="1198" restart="whenNotActive" fill="hold" evtFilter="cancelBubble" nodeType="interactiveSeq">
                <p:stCondLst>
                  <p:cond evt="onClick" delay="0">
                    <p:tgtEl>
                      <p:spTgt spid="3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9" fill="hold">
                      <p:stCondLst>
                        <p:cond delay="0"/>
                      </p:stCondLst>
                      <p:childTnLst>
                        <p:par>
                          <p:cTn id="1200" fill="hold">
                            <p:stCondLst>
                              <p:cond delay="0"/>
                            </p:stCondLst>
                            <p:childTnLst>
                              <p:par>
                                <p:cTn id="12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2"/>
                  </p:tgtEl>
                </p:cond>
              </p:nextCondLst>
            </p:seq>
            <p:seq concurrent="1" nextAc="seek">
              <p:cTn id="1203" restart="whenNotActive" fill="hold" evtFilter="cancelBubble" nodeType="interactiveSeq">
                <p:stCondLst>
                  <p:cond evt="onClick" delay="0">
                    <p:tgtEl>
                      <p:spTgt spid="2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4" fill="hold">
                      <p:stCondLst>
                        <p:cond delay="0"/>
                      </p:stCondLst>
                      <p:childTnLst>
                        <p:par>
                          <p:cTn id="1205" fill="hold">
                            <p:stCondLst>
                              <p:cond delay="0"/>
                            </p:stCondLst>
                            <p:childTnLst>
                              <p:par>
                                <p:cTn id="12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3"/>
                  </p:tgtEl>
                </p:cond>
              </p:nextCondLst>
            </p:seq>
            <p:seq concurrent="1" nextAc="seek">
              <p:cTn id="1208" restart="whenNotActive" fill="hold" evtFilter="cancelBubble" nodeType="interactiveSeq">
                <p:stCondLst>
                  <p:cond evt="onClick" delay="0">
                    <p:tgtEl>
                      <p:spTgt spid="3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9" fill="hold">
                      <p:stCondLst>
                        <p:cond delay="0"/>
                      </p:stCondLst>
                      <p:childTnLst>
                        <p:par>
                          <p:cTn id="1210" fill="hold">
                            <p:stCondLst>
                              <p:cond delay="0"/>
                            </p:stCondLst>
                            <p:childTnLst>
                              <p:par>
                                <p:cTn id="12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3"/>
                  </p:tgtEl>
                </p:cond>
              </p:nextCondLst>
            </p:seq>
            <p:seq concurrent="1" nextAc="seek">
              <p:cTn id="1213" restart="whenNotActive" fill="hold" evtFilter="cancelBubble" nodeType="interactiveSeq">
                <p:stCondLst>
                  <p:cond evt="onClick" delay="0">
                    <p:tgtEl>
                      <p:spTgt spid="2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4" fill="hold">
                      <p:stCondLst>
                        <p:cond delay="0"/>
                      </p:stCondLst>
                      <p:childTnLst>
                        <p:par>
                          <p:cTn id="1215" fill="hold">
                            <p:stCondLst>
                              <p:cond delay="0"/>
                            </p:stCondLst>
                            <p:childTnLst>
                              <p:par>
                                <p:cTn id="12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4"/>
                  </p:tgtEl>
                </p:cond>
              </p:nextCondLst>
            </p:seq>
            <p:seq concurrent="1" nextAc="seek">
              <p:cTn id="1218" restart="whenNotActive" fill="hold" evtFilter="cancelBubble" nodeType="interactiveSeq">
                <p:stCondLst>
                  <p:cond evt="onClick" delay="0">
                    <p:tgtEl>
                      <p:spTgt spid="3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9" fill="hold">
                      <p:stCondLst>
                        <p:cond delay="0"/>
                      </p:stCondLst>
                      <p:childTnLst>
                        <p:par>
                          <p:cTn id="1220" fill="hold">
                            <p:stCondLst>
                              <p:cond delay="0"/>
                            </p:stCondLst>
                            <p:childTnLst>
                              <p:par>
                                <p:cTn id="12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4"/>
                  </p:tgtEl>
                </p:cond>
              </p:nextCondLst>
            </p:seq>
            <p:seq concurrent="1" nextAc="seek">
              <p:cTn id="1223" restart="whenNotActive" fill="hold" evtFilter="cancelBubble" nodeType="interactiveSeq">
                <p:stCondLst>
                  <p:cond evt="onClick" delay="0">
                    <p:tgtEl>
                      <p:spTgt spid="2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4" fill="hold">
                      <p:stCondLst>
                        <p:cond delay="0"/>
                      </p:stCondLst>
                      <p:childTnLst>
                        <p:par>
                          <p:cTn id="1225" fill="hold">
                            <p:stCondLst>
                              <p:cond delay="0"/>
                            </p:stCondLst>
                            <p:childTnLst>
                              <p:par>
                                <p:cTn id="12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"/>
                  </p:tgtEl>
                </p:cond>
              </p:nextCondLst>
            </p:seq>
            <p:seq concurrent="1" nextAc="seek">
              <p:cTn id="1228" restart="whenNotActive" fill="hold" evtFilter="cancelBubble" nodeType="interactiveSeq">
                <p:stCondLst>
                  <p:cond evt="onClick" delay="0">
                    <p:tgtEl>
                      <p:spTgt spid="3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9" fill="hold">
                      <p:stCondLst>
                        <p:cond delay="0"/>
                      </p:stCondLst>
                      <p:childTnLst>
                        <p:par>
                          <p:cTn id="1230" fill="hold">
                            <p:stCondLst>
                              <p:cond delay="0"/>
                            </p:stCondLst>
                            <p:childTnLst>
                              <p:par>
                                <p:cTn id="12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5"/>
                  </p:tgtEl>
                </p:cond>
              </p:nextCondLst>
            </p:seq>
            <p:seq concurrent="1" nextAc="seek">
              <p:cTn id="1233" restart="whenNotActive" fill="hold" evtFilter="cancelBubble" nodeType="interactiveSeq">
                <p:stCondLst>
                  <p:cond evt="onClick" delay="0">
                    <p:tgtEl>
                      <p:spTgt spid="2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4" fill="hold">
                      <p:stCondLst>
                        <p:cond delay="0"/>
                      </p:stCondLst>
                      <p:childTnLst>
                        <p:par>
                          <p:cTn id="1235" fill="hold">
                            <p:stCondLst>
                              <p:cond delay="0"/>
                            </p:stCondLst>
                            <p:childTnLst>
                              <p:par>
                                <p:cTn id="12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6"/>
                  </p:tgtEl>
                </p:cond>
              </p:nextCondLst>
            </p:seq>
            <p:seq concurrent="1" nextAc="seek">
              <p:cTn id="1238" restart="whenNotActive" fill="hold" evtFilter="cancelBubble" nodeType="interactiveSeq">
                <p:stCondLst>
                  <p:cond evt="onClick" delay="0">
                    <p:tgtEl>
                      <p:spTgt spid="3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9" fill="hold">
                      <p:stCondLst>
                        <p:cond delay="0"/>
                      </p:stCondLst>
                      <p:childTnLst>
                        <p:par>
                          <p:cTn id="1240" fill="hold">
                            <p:stCondLst>
                              <p:cond delay="0"/>
                            </p:stCondLst>
                            <p:childTnLst>
                              <p:par>
                                <p:cTn id="12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6"/>
                  </p:tgtEl>
                </p:cond>
              </p:nextCondLst>
            </p:seq>
            <p:seq concurrent="1" nextAc="seek">
              <p:cTn id="1243" restart="whenNotActive" fill="hold" evtFilter="cancelBubble" nodeType="interactiveSeq">
                <p:stCondLst>
                  <p:cond evt="onClick" delay="0">
                    <p:tgtEl>
                      <p:spTgt spid="2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4" fill="hold">
                      <p:stCondLst>
                        <p:cond delay="0"/>
                      </p:stCondLst>
                      <p:childTnLst>
                        <p:par>
                          <p:cTn id="1245" fill="hold">
                            <p:stCondLst>
                              <p:cond delay="0"/>
                            </p:stCondLst>
                            <p:childTnLst>
                              <p:par>
                                <p:cTn id="12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7"/>
                  </p:tgtEl>
                </p:cond>
              </p:nextCondLst>
            </p:seq>
            <p:seq concurrent="1" nextAc="seek">
              <p:cTn id="1248" restart="whenNotActive" fill="hold" evtFilter="cancelBubble" nodeType="interactiveSeq">
                <p:stCondLst>
                  <p:cond evt="onClick" delay="0">
                    <p:tgtEl>
                      <p:spTgt spid="3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9" fill="hold">
                      <p:stCondLst>
                        <p:cond delay="0"/>
                      </p:stCondLst>
                      <p:childTnLst>
                        <p:par>
                          <p:cTn id="1250" fill="hold">
                            <p:stCondLst>
                              <p:cond delay="0"/>
                            </p:stCondLst>
                            <p:childTnLst>
                              <p:par>
                                <p:cTn id="12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7"/>
                  </p:tgtEl>
                </p:cond>
              </p:nextCondLst>
            </p:seq>
            <p:seq concurrent="1" nextAc="seek">
              <p:cTn id="1253" restart="whenNotActive" fill="hold" evtFilter="cancelBubble" nodeType="interactiveSeq">
                <p:stCondLst>
                  <p:cond evt="onClick" delay="0">
                    <p:tgtEl>
                      <p:spTgt spid="2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4" fill="hold">
                      <p:stCondLst>
                        <p:cond delay="0"/>
                      </p:stCondLst>
                      <p:childTnLst>
                        <p:par>
                          <p:cTn id="1255" fill="hold">
                            <p:stCondLst>
                              <p:cond delay="0"/>
                            </p:stCondLst>
                            <p:childTnLst>
                              <p:par>
                                <p:cTn id="12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8"/>
                  </p:tgtEl>
                </p:cond>
              </p:nextCondLst>
            </p:seq>
            <p:seq concurrent="1" nextAc="seek">
              <p:cTn id="1258" restart="whenNotActive" fill="hold" evtFilter="cancelBubble" nodeType="interactiveSeq">
                <p:stCondLst>
                  <p:cond evt="onClick" delay="0">
                    <p:tgtEl>
                      <p:spTgt spid="3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59" fill="hold">
                      <p:stCondLst>
                        <p:cond delay="0"/>
                      </p:stCondLst>
                      <p:childTnLst>
                        <p:par>
                          <p:cTn id="1260" fill="hold">
                            <p:stCondLst>
                              <p:cond delay="0"/>
                            </p:stCondLst>
                            <p:childTnLst>
                              <p:par>
                                <p:cTn id="12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"/>
                  </p:tgtEl>
                </p:cond>
              </p:nextCondLst>
            </p:seq>
            <p:seq concurrent="1" nextAc="seek">
              <p:cTn id="1263" restart="whenNotActive" fill="hold" evtFilter="cancelBubble" nodeType="interactiveSeq">
                <p:stCondLst>
                  <p:cond evt="onClick" delay="0">
                    <p:tgtEl>
                      <p:spTgt spid="3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4" fill="hold">
                      <p:stCondLst>
                        <p:cond delay="0"/>
                      </p:stCondLst>
                      <p:childTnLst>
                        <p:par>
                          <p:cTn id="1265" fill="hold">
                            <p:stCondLst>
                              <p:cond delay="0"/>
                            </p:stCondLst>
                            <p:childTnLst>
                              <p:par>
                                <p:cTn id="126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1"/>
                  </p:tgtEl>
                </p:cond>
              </p:nextCondLst>
            </p:seq>
            <p:seq concurrent="1" nextAc="seek">
              <p:cTn id="1268" restart="whenNotActive" fill="hold" evtFilter="cancelBubble" nodeType="interactiveSeq">
                <p:stCondLst>
                  <p:cond evt="onClick" delay="0">
                    <p:tgtEl>
                      <p:spTgt spid="3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9" fill="hold">
                      <p:stCondLst>
                        <p:cond delay="0"/>
                      </p:stCondLst>
                      <p:childTnLst>
                        <p:par>
                          <p:cTn id="1270" fill="hold">
                            <p:stCondLst>
                              <p:cond delay="0"/>
                            </p:stCondLst>
                            <p:childTnLst>
                              <p:par>
                                <p:cTn id="12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2"/>
                  </p:tgtEl>
                </p:cond>
              </p:nextCondLst>
            </p:seq>
            <p:seq concurrent="1" nextAc="seek">
              <p:cTn id="1273" restart="whenNotActive" fill="hold" evtFilter="cancelBubble" nodeType="interactiveSeq">
                <p:stCondLst>
                  <p:cond evt="onClick" delay="0">
                    <p:tgtEl>
                      <p:spTgt spid="3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4" fill="hold">
                      <p:stCondLst>
                        <p:cond delay="0"/>
                      </p:stCondLst>
                      <p:childTnLst>
                        <p:par>
                          <p:cTn id="1275" fill="hold">
                            <p:stCondLst>
                              <p:cond delay="0"/>
                            </p:stCondLst>
                            <p:childTnLst>
                              <p:par>
                                <p:cTn id="127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3"/>
                  </p:tgtEl>
                </p:cond>
              </p:nextCondLst>
            </p:seq>
            <p:seq concurrent="1" nextAc="seek">
              <p:cTn id="1278" restart="whenNotActive" fill="hold" evtFilter="cancelBubble" nodeType="interactiveSeq">
                <p:stCondLst>
                  <p:cond evt="onClick" delay="0">
                    <p:tgtEl>
                      <p:spTgt spid="3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9" fill="hold">
                      <p:stCondLst>
                        <p:cond delay="0"/>
                      </p:stCondLst>
                      <p:childTnLst>
                        <p:par>
                          <p:cTn id="1280" fill="hold">
                            <p:stCondLst>
                              <p:cond delay="0"/>
                            </p:stCondLst>
                            <p:childTnLst>
                              <p:par>
                                <p:cTn id="12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4"/>
                  </p:tgtEl>
                </p:cond>
              </p:nextCondLst>
            </p:seq>
            <p:seq concurrent="1" nextAc="seek">
              <p:cTn id="1283" restart="whenNotActive" fill="hold" evtFilter="cancelBubble" nodeType="interactiveSeq">
                <p:stCondLst>
                  <p:cond evt="onClick" delay="0">
                    <p:tgtEl>
                      <p:spTgt spid="3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4" fill="hold">
                      <p:stCondLst>
                        <p:cond delay="0"/>
                      </p:stCondLst>
                      <p:childTnLst>
                        <p:par>
                          <p:cTn id="1285" fill="hold">
                            <p:stCondLst>
                              <p:cond delay="0"/>
                            </p:stCondLst>
                            <p:childTnLst>
                              <p:par>
                                <p:cTn id="128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5"/>
                  </p:tgtEl>
                </p:cond>
              </p:nextCondLst>
            </p:seq>
            <p:seq concurrent="1" nextAc="seek">
              <p:cTn id="1288" restart="whenNotActive" fill="hold" evtFilter="cancelBubble" nodeType="interactiveSeq">
                <p:stCondLst>
                  <p:cond evt="onClick" delay="0">
                    <p:tgtEl>
                      <p:spTgt spid="3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9" fill="hold">
                      <p:stCondLst>
                        <p:cond delay="0"/>
                      </p:stCondLst>
                      <p:childTnLst>
                        <p:par>
                          <p:cTn id="1290" fill="hold">
                            <p:stCondLst>
                              <p:cond delay="0"/>
                            </p:stCondLst>
                            <p:childTnLst>
                              <p:par>
                                <p:cTn id="129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6"/>
                  </p:tgtEl>
                </p:cond>
              </p:nextCondLst>
            </p:seq>
            <p:seq concurrent="1" nextAc="seek">
              <p:cTn id="1293" restart="whenNotActive" fill="hold" evtFilter="cancelBubble" nodeType="interactiveSeq">
                <p:stCondLst>
                  <p:cond evt="onClick" delay="0">
                    <p:tgtEl>
                      <p:spTgt spid="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4" fill="hold">
                      <p:stCondLst>
                        <p:cond delay="0"/>
                      </p:stCondLst>
                      <p:childTnLst>
                        <p:par>
                          <p:cTn id="1295" fill="hold">
                            <p:stCondLst>
                              <p:cond delay="0"/>
                            </p:stCondLst>
                            <p:childTnLst>
                              <p:par>
                                <p:cTn id="129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7"/>
                  </p:tgtEl>
                </p:cond>
              </p:nextCondLst>
            </p:seq>
            <p:seq concurrent="1" nextAc="seek">
              <p:cTn id="1298" restart="whenNotActive" fill="hold" evtFilter="cancelBubble" nodeType="interactiveSeq">
                <p:stCondLst>
                  <p:cond evt="onClick" delay="0">
                    <p:tgtEl>
                      <p:spTgt spid="3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9" fill="hold">
                      <p:stCondLst>
                        <p:cond delay="0"/>
                      </p:stCondLst>
                      <p:childTnLst>
                        <p:par>
                          <p:cTn id="1300" fill="hold">
                            <p:stCondLst>
                              <p:cond delay="0"/>
                            </p:stCondLst>
                            <p:childTnLst>
                              <p:par>
                                <p:cTn id="13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"/>
                  </p:tgtEl>
                </p:cond>
              </p:nextCondLst>
            </p:seq>
            <p:seq concurrent="1" nextAc="seek">
              <p:cTn id="1303" restart="whenNotActive" fill="hold" evtFilter="cancelBubble" nodeType="interactiveSeq">
                <p:stCondLst>
                  <p:cond evt="onClick" delay="0">
                    <p:tgtEl>
                      <p:spTgt spid="3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4" fill="hold">
                      <p:stCondLst>
                        <p:cond delay="0"/>
                      </p:stCondLst>
                      <p:childTnLst>
                        <p:par>
                          <p:cTn id="1305" fill="hold">
                            <p:stCondLst>
                              <p:cond delay="0"/>
                            </p:stCondLst>
                            <p:childTnLst>
                              <p:par>
                                <p:cTn id="130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9"/>
                  </p:tgtEl>
                </p:cond>
              </p:nextCondLst>
            </p:seq>
            <p:seq concurrent="1" nextAc="seek">
              <p:cTn id="1308" restart="whenNotActive" fill="hold" evtFilter="cancelBubble" nodeType="interactiveSeq">
                <p:stCondLst>
                  <p:cond evt="onClick" delay="0">
                    <p:tgtEl>
                      <p:spTgt spid="3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9" fill="hold">
                      <p:stCondLst>
                        <p:cond delay="0"/>
                      </p:stCondLst>
                      <p:childTnLst>
                        <p:par>
                          <p:cTn id="1310" fill="hold">
                            <p:stCondLst>
                              <p:cond delay="0"/>
                            </p:stCondLst>
                            <p:childTnLst>
                              <p:par>
                                <p:cTn id="13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0"/>
                  </p:tgtEl>
                </p:cond>
              </p:nextCondLst>
            </p:seq>
            <p:seq concurrent="1" nextAc="seek">
              <p:cTn id="1313" restart="whenNotActive" fill="hold" evtFilter="cancelBubble" nodeType="interactiveSeq">
                <p:stCondLst>
                  <p:cond evt="onClick" delay="0">
                    <p:tgtEl>
                      <p:spTgt spid="3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4" fill="hold">
                      <p:stCondLst>
                        <p:cond delay="0"/>
                      </p:stCondLst>
                      <p:childTnLst>
                        <p:par>
                          <p:cTn id="1315" fill="hold">
                            <p:stCondLst>
                              <p:cond delay="0"/>
                            </p:stCondLst>
                            <p:childTnLst>
                              <p:par>
                                <p:cTn id="13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1"/>
                  </p:tgtEl>
                </p:cond>
              </p:nextCondLst>
            </p:seq>
            <p:seq concurrent="1" nextAc="seek">
              <p:cTn id="1318" restart="whenNotActive" fill="hold" evtFilter="cancelBubble" nodeType="interactiveSeq">
                <p:stCondLst>
                  <p:cond evt="onClick" delay="0">
                    <p:tgtEl>
                      <p:spTgt spid="3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9" fill="hold">
                      <p:stCondLst>
                        <p:cond delay="0"/>
                      </p:stCondLst>
                      <p:childTnLst>
                        <p:par>
                          <p:cTn id="1320" fill="hold">
                            <p:stCondLst>
                              <p:cond delay="0"/>
                            </p:stCondLst>
                            <p:childTnLst>
                              <p:par>
                                <p:cTn id="13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2"/>
                  </p:tgtEl>
                </p:cond>
              </p:nextCondLst>
            </p:seq>
            <p:seq concurrent="1" nextAc="seek">
              <p:cTn id="1323" restart="whenNotActive" fill="hold" evtFilter="cancelBubble" nodeType="interactiveSeq">
                <p:stCondLst>
                  <p:cond evt="onClick" delay="0">
                    <p:tgtEl>
                      <p:spTgt spid="3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4" fill="hold">
                      <p:stCondLst>
                        <p:cond delay="0"/>
                      </p:stCondLst>
                      <p:childTnLst>
                        <p:par>
                          <p:cTn id="1325" fill="hold">
                            <p:stCondLst>
                              <p:cond delay="0"/>
                            </p:stCondLst>
                            <p:childTnLst>
                              <p:par>
                                <p:cTn id="13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3"/>
                  </p:tgtEl>
                </p:cond>
              </p:nextCondLst>
            </p:seq>
            <p:seq concurrent="1" nextAc="seek">
              <p:cTn id="1328" restart="whenNotActive" fill="hold" evtFilter="cancelBubble" nodeType="interactiveSeq">
                <p:stCondLst>
                  <p:cond evt="onClick" delay="0">
                    <p:tgtEl>
                      <p:spTgt spid="3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9" fill="hold">
                      <p:stCondLst>
                        <p:cond delay="0"/>
                      </p:stCondLst>
                      <p:childTnLst>
                        <p:par>
                          <p:cTn id="1330" fill="hold">
                            <p:stCondLst>
                              <p:cond delay="0"/>
                            </p:stCondLst>
                            <p:childTnLst>
                              <p:par>
                                <p:cTn id="13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4"/>
                  </p:tgtEl>
                </p:cond>
              </p:nextCondLst>
            </p:seq>
            <p:seq concurrent="1" nextAc="seek">
              <p:cTn id="1333" restart="whenNotActive" fill="hold" evtFilter="cancelBubble" nodeType="interactiveSeq">
                <p:stCondLst>
                  <p:cond evt="onClick" delay="0">
                    <p:tgtEl>
                      <p:spTgt spid="3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4" fill="hold">
                      <p:stCondLst>
                        <p:cond delay="0"/>
                      </p:stCondLst>
                      <p:childTnLst>
                        <p:par>
                          <p:cTn id="1335" fill="hold">
                            <p:stCondLst>
                              <p:cond delay="0"/>
                            </p:stCondLst>
                            <p:childTnLst>
                              <p:par>
                                <p:cTn id="13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1273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240532"/>
              </p:ext>
            </p:extLst>
          </p:nvPr>
        </p:nvGraphicFramePr>
        <p:xfrm>
          <a:off x="295965" y="2654483"/>
          <a:ext cx="5389217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767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860750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912675"/>
              </p:ext>
            </p:extLst>
          </p:nvPr>
        </p:nvGraphicFramePr>
        <p:xfrm>
          <a:off x="6506818" y="2654483"/>
          <a:ext cx="538921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06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2676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592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18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790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189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Imagen que contiene Texto&#10;&#10;Descripción generada automáticamente">
            <a:extLst>
              <a:ext uri="{FF2B5EF4-FFF2-40B4-BE49-F238E27FC236}">
                <a16:creationId xmlns:a16="http://schemas.microsoft.com/office/drawing/2014/main" id="{85DBAF2C-62A4-4088-8EA7-70602ED93C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667C9AC9-5384-468C-9CED-B5A3F2759729}"/>
              </a:ext>
            </a:extLst>
          </p:cNvPr>
          <p:cNvSpPr txBox="1"/>
          <p:nvPr/>
        </p:nvSpPr>
        <p:spPr>
          <a:xfrm>
            <a:off x="5233182" y="1447186"/>
            <a:ext cx="3559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ALUMNO/A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10AC64A-929B-4618-9405-BAD1154F6D0F}"/>
              </a:ext>
            </a:extLst>
          </p:cNvPr>
          <p:cNvGraphicFramePr>
            <a:graphicFrameLocks noGrp="1"/>
          </p:cNvGraphicFramePr>
          <p:nvPr/>
        </p:nvGraphicFramePr>
        <p:xfrm>
          <a:off x="295965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  <p:graphicFrame>
        <p:nvGraphicFramePr>
          <p:cNvPr id="9" name="Tabla 8">
            <a:extLst>
              <a:ext uri="{FF2B5EF4-FFF2-40B4-BE49-F238E27FC236}">
                <a16:creationId xmlns:a16="http://schemas.microsoft.com/office/drawing/2014/main" id="{F61B10A2-C4DF-42F4-8E4A-30341FBF552F}"/>
              </a:ext>
            </a:extLst>
          </p:cNvPr>
          <p:cNvGraphicFramePr>
            <a:graphicFrameLocks noGrp="1"/>
          </p:cNvGraphicFramePr>
          <p:nvPr/>
        </p:nvGraphicFramePr>
        <p:xfrm>
          <a:off x="6506818" y="2654483"/>
          <a:ext cx="538921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9217">
                  <a:extLst>
                    <a:ext uri="{9D8B030D-6E8A-4147-A177-3AD203B41FA5}">
                      <a16:colId xmlns:a16="http://schemas.microsoft.com/office/drawing/2014/main" val="8294548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TÍTULO DEL LIBRO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733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575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5019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019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790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1139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654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24134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328</Words>
  <Application>Microsoft Office PowerPoint</Application>
  <PresentationFormat>Panorámica</PresentationFormat>
  <Paragraphs>100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Leticia Fernández Hedrera</dc:creator>
  <cp:lastModifiedBy>Leticia Fernández Hedrera</cp:lastModifiedBy>
  <cp:revision>41</cp:revision>
  <dcterms:created xsi:type="dcterms:W3CDTF">2021-01-02T08:44:51Z</dcterms:created>
  <dcterms:modified xsi:type="dcterms:W3CDTF">2021-01-21T19:05:19Z</dcterms:modified>
</cp:coreProperties>
</file>