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37298" y="469254"/>
            <a:ext cx="5151394" cy="1434011"/>
          </a:xfrm>
        </p:spPr>
        <p:txBody>
          <a:bodyPr>
            <a:normAutofit/>
          </a:bodyPr>
          <a:lstStyle/>
          <a:p>
            <a:r>
              <a:rPr lang="es-ES" sz="9600" dirty="0">
                <a:solidFill>
                  <a:srgbClr val="FF0000"/>
                </a:solidFill>
              </a:rPr>
              <a:t>Susi Díaz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595" y="1991519"/>
            <a:ext cx="4876800" cy="437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5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470263"/>
            <a:ext cx="9905999" cy="5320938"/>
          </a:xfrm>
        </p:spPr>
        <p:txBody>
          <a:bodyPr>
            <a:noAutofit/>
          </a:bodyPr>
          <a:lstStyle/>
          <a:p>
            <a:r>
              <a:rPr lang="es-ES" sz="3600" dirty="0">
                <a:solidFill>
                  <a:srgbClr val="002060"/>
                </a:solidFill>
              </a:rPr>
              <a:t>Susi Díaz Ros (Elche, el 2 de abril de 1956) es una cocinera española. Reside en Elche y desarrolla su trabajo en el restaurante La Finca, del que es propietaria desde su fundación en 1984, ubicado en la Costa Blanca de la Comunidad Valenciana. Además participa como colaboradora y presentadora en diferentes programas de televisión en España.</a:t>
            </a:r>
          </a:p>
        </p:txBody>
      </p:sp>
    </p:spTree>
    <p:extLst>
      <p:ext uri="{BB962C8B-B14F-4D97-AF65-F5344CB8AC3E}">
        <p14:creationId xmlns:p14="http://schemas.microsoft.com/office/powerpoint/2010/main" val="1529455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>
                <a:solidFill>
                  <a:srgbClr val="002060"/>
                </a:solidFill>
              </a:rPr>
              <a:t>Su carta se caracteriza por cítricos, hierbas aromáticas y flores cultivadas en su jardín, con los que acompaña pescados y mariscos autóctonos. La creatividad e innovación presente en sus fogones queda patente en su forma de combinar los sabores tradicionales con las últimas tendencias de la cocina internacional. Todo ello la llevó a conseguir, y mantener año tras año desde 2006, una estrella Michelin y dos soles en la guía Repsol.</a:t>
            </a:r>
          </a:p>
        </p:txBody>
      </p:sp>
    </p:spTree>
    <p:extLst>
      <p:ext uri="{BB962C8B-B14F-4D97-AF65-F5344CB8AC3E}">
        <p14:creationId xmlns:p14="http://schemas.microsoft.com/office/powerpoint/2010/main" val="323832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Susi Díaz colabora desde hace más de diez años en diferentes programas de radio y televisión, como "A vivir que son dos días" de Cadena Ser, "Proteína marina" y "Si las quieres las comes" de Canal Cocina, o "Top Chef", el </a:t>
            </a:r>
            <a:r>
              <a:rPr lang="es-ES" dirty="0" err="1">
                <a:solidFill>
                  <a:srgbClr val="002060"/>
                </a:solidFill>
              </a:rPr>
              <a:t>talent</a:t>
            </a:r>
            <a:r>
              <a:rPr lang="es-ES" dirty="0">
                <a:solidFill>
                  <a:srgbClr val="002060"/>
                </a:solidFill>
              </a:rPr>
              <a:t> show de Antena3 donde ha afrontado su cuarta temporada. Su restaurante obtuvo en 2009 el premio al restaurante del año concedido por la guía Almanaque Gastronómico y en 2011 salió a la venta su primer libro de cocina Sentidos.</a:t>
            </a:r>
          </a:p>
        </p:txBody>
      </p:sp>
    </p:spTree>
    <p:extLst>
      <p:ext uri="{BB962C8B-B14F-4D97-AF65-F5344CB8AC3E}">
        <p14:creationId xmlns:p14="http://schemas.microsoft.com/office/powerpoint/2010/main" val="1754666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10380027" cy="1478570"/>
          </a:xfrm>
        </p:spPr>
        <p:txBody>
          <a:bodyPr>
            <a:normAutofit/>
          </a:bodyPr>
          <a:lstStyle/>
          <a:p>
            <a:pPr algn="ctr"/>
            <a:r>
              <a:rPr lang="es-ES" sz="9600" dirty="0">
                <a:solidFill>
                  <a:schemeClr val="accent2"/>
                </a:solidFill>
              </a:rPr>
              <a:t>FIN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HECHO POR: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4800" dirty="0">
                <a:solidFill>
                  <a:schemeClr val="accent1">
                    <a:lumMod val="50000"/>
                  </a:schemeClr>
                </a:solidFill>
              </a:rPr>
              <a:t>ADRIÁN BOLÍVAR PUÑAL</a:t>
            </a:r>
          </a:p>
        </p:txBody>
      </p:sp>
    </p:spTree>
    <p:extLst>
      <p:ext uri="{BB962C8B-B14F-4D97-AF65-F5344CB8AC3E}">
        <p14:creationId xmlns:p14="http://schemas.microsoft.com/office/powerpoint/2010/main" val="406712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18</TotalTime>
  <Words>247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Circuito</vt:lpstr>
      <vt:lpstr>Susi Díaz</vt:lpstr>
      <vt:lpstr>Presentación de PowerPoint</vt:lpstr>
      <vt:lpstr>Presentación de PowerPoint</vt:lpstr>
      <vt:lpstr>Presentación de PowerPoint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Susi Díaz</dc:title>
  <dc:creator>Inma</dc:creator>
  <cp:lastModifiedBy>Tomi Gasco Muñoz</cp:lastModifiedBy>
  <cp:revision>6</cp:revision>
  <dcterms:created xsi:type="dcterms:W3CDTF">2021-03-01T09:28:47Z</dcterms:created>
  <dcterms:modified xsi:type="dcterms:W3CDTF">2021-03-03T11:18:59Z</dcterms:modified>
</cp:coreProperties>
</file>