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3D7"/>
    <a:srgbClr val="CC6600"/>
    <a:srgbClr val="FF33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3/3/2021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3/3/2021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3/3/2021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0451" y="1764217"/>
            <a:ext cx="10411097" cy="1825096"/>
          </a:xfrm>
        </p:spPr>
        <p:txBody>
          <a:bodyPr>
            <a:noAutofit/>
          </a:bodyPr>
          <a:lstStyle/>
          <a:p>
            <a:r>
              <a:rPr lang="es-ES" sz="9600" dirty="0">
                <a:solidFill>
                  <a:srgbClr val="FF0000"/>
                </a:solidFill>
                <a:latin typeface="Cooper Black" panose="0208090404030B020404" pitchFamily="18" charset="0"/>
              </a:rPr>
              <a:t>CELIA JIMÉNEZ </a:t>
            </a:r>
          </a:p>
        </p:txBody>
      </p:sp>
    </p:spTree>
    <p:extLst>
      <p:ext uri="{BB962C8B-B14F-4D97-AF65-F5344CB8AC3E}">
        <p14:creationId xmlns:p14="http://schemas.microsoft.com/office/powerpoint/2010/main" val="46429712"/>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36078" y="423862"/>
            <a:ext cx="5640977" cy="1293028"/>
          </a:xfrm>
        </p:spPr>
        <p:txBody>
          <a:bodyPr>
            <a:noAutofit/>
          </a:bodyPr>
          <a:lstStyle/>
          <a:p>
            <a:r>
              <a:rPr lang="es-ES" sz="7200" dirty="0">
                <a:solidFill>
                  <a:schemeClr val="accent6">
                    <a:lumMod val="75000"/>
                  </a:schemeClr>
                </a:solidFill>
                <a:latin typeface="Comic Sans MS" panose="030F0702030302020204" pitchFamily="66" charset="0"/>
              </a:rPr>
              <a:t>BIOGRAFÍA</a:t>
            </a:r>
          </a:p>
        </p:txBody>
      </p:sp>
      <p:sp>
        <p:nvSpPr>
          <p:cNvPr id="3" name="Marcador de contenido 2"/>
          <p:cNvSpPr>
            <a:spLocks noGrp="1"/>
          </p:cNvSpPr>
          <p:nvPr>
            <p:ph idx="1"/>
          </p:nvPr>
        </p:nvSpPr>
        <p:spPr>
          <a:xfrm>
            <a:off x="4973683" y="2410012"/>
            <a:ext cx="6965768" cy="4024125"/>
          </a:xfrm>
        </p:spPr>
        <p:txBody>
          <a:bodyPr>
            <a:normAutofit/>
          </a:bodyPr>
          <a:lstStyle/>
          <a:p>
            <a:pPr marL="0" indent="0">
              <a:buNone/>
            </a:pPr>
            <a:r>
              <a:rPr lang="es-ES" sz="2400" dirty="0">
                <a:latin typeface="Britannic Bold" panose="020B0903060703020204" pitchFamily="34" charset="0"/>
              </a:rPr>
              <a:t>Celia Jiménez Caballero nacida en Córdoba, el 19 de febrero del año 1976 es una cocinera española. Su trayectoria y su buen hacer en los fogones le llevaron a conseguir una estrella Michelín en 2006. Se convirtió así en la primera andaluza que obtuvo este reconocimiento que otorga la Guía Michelín, una de las guías de hoteles y restaurantes más antiguas de Europa. Enamorada de su ciudad, Córdoba, dice sentirse muy identificada con la cocina mozárabe y que le encanta jugar con especias como el azafrán.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423862"/>
            <a:ext cx="4495800" cy="6010275"/>
          </a:xfrm>
          <a:prstGeom prst="rect">
            <a:avLst/>
          </a:prstGeom>
        </p:spPr>
      </p:pic>
    </p:spTree>
    <p:extLst>
      <p:ext uri="{BB962C8B-B14F-4D97-AF65-F5344CB8AC3E}">
        <p14:creationId xmlns:p14="http://schemas.microsoft.com/office/powerpoint/2010/main" val="3178788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8231" y="555367"/>
            <a:ext cx="7835537" cy="1293028"/>
          </a:xfrm>
        </p:spPr>
        <p:txBody>
          <a:bodyPr>
            <a:normAutofit/>
          </a:bodyPr>
          <a:lstStyle/>
          <a:p>
            <a:r>
              <a:rPr lang="es-ES" sz="8000" dirty="0">
                <a:solidFill>
                  <a:schemeClr val="accent3"/>
                </a:solidFill>
                <a:latin typeface="Maiandra GD" panose="020E0502030308020204" pitchFamily="34" charset="0"/>
              </a:rPr>
              <a:t>BIOGRAFÍA PT.2</a:t>
            </a:r>
          </a:p>
        </p:txBody>
      </p:sp>
      <p:sp>
        <p:nvSpPr>
          <p:cNvPr id="3" name="Marcador de contenido 2"/>
          <p:cNvSpPr>
            <a:spLocks noGrp="1"/>
          </p:cNvSpPr>
          <p:nvPr>
            <p:ph idx="1"/>
          </p:nvPr>
        </p:nvSpPr>
        <p:spPr>
          <a:xfrm>
            <a:off x="685799" y="2037805"/>
            <a:ext cx="10820400" cy="4024125"/>
          </a:xfrm>
        </p:spPr>
        <p:txBody>
          <a:bodyPr>
            <a:noAutofit/>
          </a:bodyPr>
          <a:lstStyle/>
          <a:p>
            <a:pPr marL="0" indent="0">
              <a:buNone/>
            </a:pPr>
            <a:r>
              <a:rPr lang="es-ES" sz="2400" dirty="0">
                <a:latin typeface="Britannic Bold" panose="020B0903060703020204" pitchFamily="34" charset="0"/>
              </a:rPr>
              <a:t> Cuando cumplió dieciséis años comenzó a trabajar como camarera en un restaurante cordobés. Esa fue la primera experiencia profesional que tuvo con un mundo, el de la cocina, que le despertaba interés desde bien pequeña.​ Empezó la carrera de Historia en la Universidad de Córdoba, pero tras haber estudiado dos años decidió dejar estos estudios. Mientras realizaba prácticas en diversas empresas de restauración cordobesa como El Caballo Rojo o Bodegas Campos decidió seguir su verdadera vocación y se fue a Málaga para cursar estudios de Cocina en la escuela "La Consula" de Churriana. Durante sus estudios, Celia completó su formación realizando labores de stage en varios restaurantes y asistiendo a cursos de formación impartidos por profesionales.</a:t>
            </a:r>
          </a:p>
        </p:txBody>
      </p:sp>
    </p:spTree>
    <p:extLst>
      <p:ext uri="{BB962C8B-B14F-4D97-AF65-F5344CB8AC3E}">
        <p14:creationId xmlns:p14="http://schemas.microsoft.com/office/powerpoint/2010/main" val="29439231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25004" y="0"/>
            <a:ext cx="6141992" cy="1293028"/>
          </a:xfrm>
        </p:spPr>
        <p:txBody>
          <a:bodyPr>
            <a:noAutofit/>
          </a:bodyPr>
          <a:lstStyle/>
          <a:p>
            <a:r>
              <a:rPr lang="es-ES" sz="6600" dirty="0">
                <a:solidFill>
                  <a:schemeClr val="accent4"/>
                </a:solidFill>
                <a:latin typeface="Segoe UI Black" panose="020B0A02040204020203" pitchFamily="34" charset="0"/>
                <a:ea typeface="Segoe UI Black" panose="020B0A02040204020203" pitchFamily="34" charset="0"/>
              </a:rPr>
              <a:t>TRAYECTORIA</a:t>
            </a:r>
          </a:p>
        </p:txBody>
      </p:sp>
      <p:sp>
        <p:nvSpPr>
          <p:cNvPr id="3" name="Marcador de contenido 2"/>
          <p:cNvSpPr>
            <a:spLocks noGrp="1"/>
          </p:cNvSpPr>
          <p:nvPr>
            <p:ph idx="1"/>
          </p:nvPr>
        </p:nvSpPr>
        <p:spPr>
          <a:xfrm>
            <a:off x="685800" y="1114668"/>
            <a:ext cx="10820400" cy="3370217"/>
          </a:xfrm>
        </p:spPr>
        <p:txBody>
          <a:bodyPr>
            <a:noAutofit/>
          </a:bodyPr>
          <a:lstStyle/>
          <a:p>
            <a:pPr marL="0" indent="0">
              <a:buNone/>
            </a:pPr>
            <a:r>
              <a:rPr lang="es-ES" sz="2400" dirty="0">
                <a:latin typeface="Britannic Bold" panose="020B0903060703020204" pitchFamily="34" charset="0"/>
              </a:rPr>
              <a:t>Comenzó a trabajar como Jefa de Partida del restaurante «El Lago» de Marbella en 2002. Dos años más tarde pasó a desempeñar el cargo de Jefa de Cocina, ocupación que le valió para destacar en un mundo predominantemente masculino. Prueba de ello es que ha pasado a la historia por ser la primera mujer andaluza en obtener el reconocimiento de la Guía Michelín, ya que el restaurante El Lago recibió una estrella Michelín en 2006. La crítica gastronómica de José Carlos Capel, de El País, definió su cocina como «moderna, mediterránea y con cierto apego a sus raíces, es un poco naïf, a la vez que bastante etérea. De sus manos salen recetas actuales y de perfiles dietéticos».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722" y="4088674"/>
            <a:ext cx="5629274" cy="2769326"/>
          </a:xfrm>
          <a:prstGeom prst="rect">
            <a:avLst/>
          </a:prstGeom>
        </p:spPr>
      </p:pic>
    </p:spTree>
    <p:extLst>
      <p:ext uri="{BB962C8B-B14F-4D97-AF65-F5344CB8AC3E}">
        <p14:creationId xmlns:p14="http://schemas.microsoft.com/office/powerpoint/2010/main" val="858220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0380" y="241858"/>
            <a:ext cx="6111240" cy="1293028"/>
          </a:xfrm>
        </p:spPr>
        <p:txBody>
          <a:bodyPr>
            <a:normAutofit/>
          </a:bodyPr>
          <a:lstStyle/>
          <a:p>
            <a:r>
              <a:rPr lang="es-ES" sz="8000" dirty="0">
                <a:solidFill>
                  <a:srgbClr val="66FFCC"/>
                </a:solidFill>
                <a:latin typeface="Elephant" panose="02020904090505020303" pitchFamily="18" charset="0"/>
              </a:rPr>
              <a:t>PREMIOS</a:t>
            </a:r>
          </a:p>
        </p:txBody>
      </p:sp>
      <p:sp>
        <p:nvSpPr>
          <p:cNvPr id="3" name="Marcador de contenido 2"/>
          <p:cNvSpPr>
            <a:spLocks noGrp="1"/>
          </p:cNvSpPr>
          <p:nvPr>
            <p:ph idx="1"/>
          </p:nvPr>
        </p:nvSpPr>
        <p:spPr>
          <a:xfrm>
            <a:off x="5303519" y="1802674"/>
            <a:ext cx="6346371" cy="5055326"/>
          </a:xfrm>
        </p:spPr>
        <p:txBody>
          <a:bodyPr>
            <a:noAutofit/>
          </a:bodyPr>
          <a:lstStyle/>
          <a:p>
            <a:r>
              <a:rPr lang="es-ES" sz="2400" dirty="0">
                <a:latin typeface="Britannic Bold" panose="020B0903060703020204" pitchFamily="34" charset="0"/>
              </a:rPr>
              <a:t>Estrella Michelín (2006 Restaurante "El Lago" - Marbella)</a:t>
            </a:r>
          </a:p>
          <a:p>
            <a:r>
              <a:rPr lang="es-ES" sz="2400" dirty="0">
                <a:latin typeface="Britannic Bold" panose="020B0903060703020204" pitchFamily="34" charset="0"/>
              </a:rPr>
              <a:t>Presidenta de la Asociación de cocineros y reposteros de Córdoba</a:t>
            </a:r>
          </a:p>
          <a:p>
            <a:r>
              <a:rPr lang="es-ES" sz="2400" dirty="0">
                <a:latin typeface="Britannic Bold" panose="020B0903060703020204" pitchFamily="34" charset="0"/>
              </a:rPr>
              <a:t>Vicepresidenta y miembro del colectivo de cocineros Andaluces GastroArte</a:t>
            </a:r>
          </a:p>
          <a:p>
            <a:r>
              <a:rPr lang="es-ES" sz="2400" dirty="0">
                <a:latin typeface="Britannic Bold" panose="020B0903060703020204" pitchFamily="34" charset="0"/>
              </a:rPr>
              <a:t>Embajadora de la Cofradía del Salmorejo Cordobés</a:t>
            </a:r>
          </a:p>
          <a:p>
            <a:r>
              <a:rPr lang="es-ES" sz="2400" dirty="0">
                <a:latin typeface="Britannic Bold" panose="020B0903060703020204" pitchFamily="34" charset="0"/>
              </a:rPr>
              <a:t>Cofrade de Honor de la Cofradía Amigos del Olivo de Baena</a:t>
            </a:r>
          </a:p>
          <a:p>
            <a:r>
              <a:rPr lang="es-ES" sz="2400" dirty="0">
                <a:latin typeface="Britannic Bold" panose="020B0903060703020204" pitchFamily="34" charset="0"/>
              </a:rPr>
              <a:t>Embajadora de la Capitalidad Iberoamericana de la Cultura Gastronómica</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2674"/>
            <a:ext cx="5068389" cy="3914775"/>
          </a:xfrm>
          <a:prstGeom prst="rect">
            <a:avLst/>
          </a:prstGeom>
        </p:spPr>
      </p:pic>
    </p:spTree>
    <p:extLst>
      <p:ext uri="{BB962C8B-B14F-4D97-AF65-F5344CB8AC3E}">
        <p14:creationId xmlns:p14="http://schemas.microsoft.com/office/powerpoint/2010/main" val="42207454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18618" y="5016138"/>
            <a:ext cx="3405595" cy="1293028"/>
          </a:xfrm>
        </p:spPr>
        <p:txBody>
          <a:bodyPr>
            <a:normAutofit fontScale="90000"/>
          </a:bodyPr>
          <a:lstStyle/>
          <a:p>
            <a:r>
              <a:rPr lang="es-ES" sz="8000" dirty="0">
                <a:solidFill>
                  <a:srgbClr val="FF33CC"/>
                </a:solidFill>
                <a:latin typeface="Berlin Sans FB" panose="020E0602020502020306" pitchFamily="34" charset="0"/>
              </a:rPr>
              <a:t>PLATOS</a:t>
            </a: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0837"/>
          <a:stretch/>
        </p:blipFill>
        <p:spPr>
          <a:xfrm>
            <a:off x="0" y="1587137"/>
            <a:ext cx="3879669" cy="342900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9669" y="1"/>
            <a:ext cx="4219302" cy="362657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972" y="1587137"/>
            <a:ext cx="4093028" cy="342900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669" y="3619500"/>
            <a:ext cx="4219302" cy="3238500"/>
          </a:xfrm>
          <a:prstGeom prst="rect">
            <a:avLst/>
          </a:prstGeom>
        </p:spPr>
      </p:pic>
    </p:spTree>
    <p:extLst>
      <p:ext uri="{BB962C8B-B14F-4D97-AF65-F5344CB8AC3E}">
        <p14:creationId xmlns:p14="http://schemas.microsoft.com/office/powerpoint/2010/main" val="1528435887"/>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1851" y="757646"/>
            <a:ext cx="10868297" cy="5632311"/>
          </a:xfrm>
          <a:prstGeom prst="rect">
            <a:avLst/>
          </a:prstGeom>
          <a:noFill/>
        </p:spPr>
        <p:txBody>
          <a:bodyPr wrap="square" rtlCol="0">
            <a:spAutoFit/>
          </a:bodyPr>
          <a:lstStyle/>
          <a:p>
            <a:r>
              <a:rPr lang="es-ES" sz="6000" dirty="0">
                <a:solidFill>
                  <a:srgbClr val="3823D7"/>
                </a:solidFill>
                <a:latin typeface="Broadway" panose="04040905080B02020502" pitchFamily="82" charset="0"/>
              </a:rPr>
              <a:t>HASTA  AQUÍ MI TRABAJO.</a:t>
            </a:r>
          </a:p>
          <a:p>
            <a:r>
              <a:rPr lang="es-ES" sz="6000" dirty="0">
                <a:solidFill>
                  <a:srgbClr val="3823D7"/>
                </a:solidFill>
                <a:latin typeface="Broadway" panose="04040905080B02020502" pitchFamily="82" charset="0"/>
              </a:rPr>
              <a:t>ESPERO QUE TE HAYA GUSTADO. </a:t>
            </a:r>
          </a:p>
          <a:p>
            <a:r>
              <a:rPr lang="es-ES" sz="6000" dirty="0">
                <a:solidFill>
                  <a:srgbClr val="3823D7"/>
                </a:solidFill>
                <a:latin typeface="Broadway" panose="04040905080B02020502" pitchFamily="82" charset="0"/>
              </a:rPr>
              <a:t>HECHO POR ANTONIO MIGUEL PICADIZO VALVERDE.</a:t>
            </a:r>
          </a:p>
        </p:txBody>
      </p:sp>
    </p:spTree>
    <p:extLst>
      <p:ext uri="{BB962C8B-B14F-4D97-AF65-F5344CB8AC3E}">
        <p14:creationId xmlns:p14="http://schemas.microsoft.com/office/powerpoint/2010/main" val="3949557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67</TotalTime>
  <Words>442</Words>
  <Application>Microsoft Office PowerPoint</Application>
  <PresentationFormat>Panorámica</PresentationFormat>
  <Paragraphs>18</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Arial</vt:lpstr>
      <vt:lpstr>Berlin Sans FB</vt:lpstr>
      <vt:lpstr>Britannic Bold</vt:lpstr>
      <vt:lpstr>Broadway</vt:lpstr>
      <vt:lpstr>Century Gothic</vt:lpstr>
      <vt:lpstr>Comic Sans MS</vt:lpstr>
      <vt:lpstr>Cooper Black</vt:lpstr>
      <vt:lpstr>Elephant</vt:lpstr>
      <vt:lpstr>Maiandra GD</vt:lpstr>
      <vt:lpstr>Segoe UI Black</vt:lpstr>
      <vt:lpstr>Estela de condensación</vt:lpstr>
      <vt:lpstr>CELIA JIMÉNEZ </vt:lpstr>
      <vt:lpstr>BIOGRAFÍA</vt:lpstr>
      <vt:lpstr>BIOGRAFÍA PT.2</vt:lpstr>
      <vt:lpstr>TRAYECTORIA</vt:lpstr>
      <vt:lpstr>PREMIOS</vt:lpstr>
      <vt:lpstr>PLATOS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CELIA JIMÉNEZ </dc:title>
  <dc:creator>ANTONIO MIGUEL</dc:creator>
  <cp:lastModifiedBy>Tomi Gasco Muñoz</cp:lastModifiedBy>
  <cp:revision>10</cp:revision>
  <dcterms:created xsi:type="dcterms:W3CDTF">2021-02-27T21:06:29Z</dcterms:created>
  <dcterms:modified xsi:type="dcterms:W3CDTF">2021-03-03T11:26:38Z</dcterms:modified>
</cp:coreProperties>
</file>