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d483bc1a2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d483bc1a2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483bc1a2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483bc1a2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d483bc1a2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d483bc1a2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d483bc1a2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d483bc1a2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d8ba49d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d8ba49d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d8ba49d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d8ba49d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d8ba49d3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d8ba49d3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483bc1a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483bc1a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483bc1a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d483bc1a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483bc1a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483bc1a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483bc1a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483bc1a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483bc1a2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d483bc1a2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d483bc1a2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d483bc1a2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d483bc1a2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d483bc1a2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d483bc1a2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d483bc1a2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jamboard.google.com/d/1YM8ln9oISw0o3IIt9S_q8FQkHeHbwqKuX_A4Adt4dOk/edit?usp=sharing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forms/d/e/1FAIpQLSdM216VyJ86HEYsHLyhBF4YC3p3Jb67DXJ1mQOZS_urYfxc6g/viewform?usp=sf_link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7.gif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bjY2psY-Vew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4507200" y="659025"/>
            <a:ext cx="4636800" cy="2955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Playfair Display"/>
                <a:ea typeface="Playfair Display"/>
                <a:cs typeface="Playfair Display"/>
                <a:sym typeface="Playfair Display"/>
              </a:rPr>
              <a:t>La comunicación es un proceso esencial en nuestras vidas, ya que somos seres sociales que necesitamos tener relación con nuestro entorno y la gente que nos rodea. </a:t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Playfair Display"/>
                <a:ea typeface="Playfair Display"/>
                <a:cs typeface="Playfair Display"/>
                <a:sym typeface="Playfair Display"/>
              </a:rPr>
              <a:t>Pensad lo que sería de nuestras vidas sin poder comunicarnos.  ¿Cómo viviríamos? ¿Cambiaría nuestra forma de comportarnos?</a:t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00" y="2235675"/>
            <a:ext cx="4062850" cy="27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10700" y="148725"/>
            <a:ext cx="3705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Playfair Display"/>
                <a:ea typeface="Playfair Display"/>
                <a:cs typeface="Playfair Display"/>
                <a:sym typeface="Playfair Display"/>
              </a:rPr>
              <a:t>BLOQUE I: COMUNICACIÓN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Instrucciones</a:t>
            </a:r>
            <a:endParaRPr sz="3666"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/>
              <a:t>Son un tipo de texto en donde se dan las indicaciones necesarias para la realización de alguna tarea o el manejo de un producto.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300"/>
              <a:t>Se secuencian en pasos ordenados que se presentan numerados o unidos con conectores como primero, luego, finalmente.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025" y="152400"/>
            <a:ext cx="629852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400" y="152400"/>
            <a:ext cx="61692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400" y="107176"/>
            <a:ext cx="3933382" cy="49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925" y="107163"/>
            <a:ext cx="3481997" cy="49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ACTIVIDADES 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 vez hemos estudiado los diferentes textos que podemos encontrarnos en nuestra vida cotidiana, te toca el turno de llevar lo aprendido a la práctica.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Presta atención y realiza correctamente las siguientes actividades...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825" y="2800975"/>
            <a:ext cx="2740950" cy="16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Expresión escrita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650725"/>
            <a:ext cx="8520600" cy="25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Realiza la siguiente actividad de expresión escrita siguiendo las indicaciones señaladas.  Cuando termines, adjunta tu trabajo en Classroom.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https://jamboard.google.com/d/1YM8ln9oISw0o3IIt9S_q8FQkHeHbwqKuX_A4Adt4dOk/edit?usp=sharing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700" y="279550"/>
            <a:ext cx="1449600" cy="14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075" y="3092588"/>
            <a:ext cx="356235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Comprueba lo que has aprendido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Ahora podrás comprobar lo que has aprendido rellenando el siguiente formulario: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https://docs.google.com/forms/d/e/1FAIpQLSdM216VyJ86HEYsHLyhBF4YC3p3Jb67DXJ1mQOZS_urYfxc6g/viewform?usp=sf_link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425" y="2571750"/>
            <a:ext cx="2850474" cy="17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s" sz="5420"/>
              <a:t>Tipos de textos de la vida cotidiana</a:t>
            </a:r>
            <a:endParaRPr b="0" i="1" sz="54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300"/>
              <a:t>Avisos</a:t>
            </a:r>
            <a:endParaRPr sz="33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500"/>
              <a:t>S</a:t>
            </a:r>
            <a:r>
              <a:rPr lang="es" sz="2300"/>
              <a:t>on escritos breves que se colocan en lugares públicos, en los que se prohíbe o se advierte realizar alguna acción. </a:t>
            </a:r>
            <a:endParaRPr sz="23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25" y="2218850"/>
            <a:ext cx="2350024" cy="235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8202" y="2218850"/>
            <a:ext cx="18615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7030" y="2218850"/>
            <a:ext cx="17099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300"/>
              <a:t>Notas</a:t>
            </a:r>
            <a:endParaRPr sz="330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300"/>
              <a:t>Son escritos breves de uso privado en los que se informa de algo o se deja algún recado.</a:t>
            </a:r>
            <a:endParaRPr sz="23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502" y="2241328"/>
            <a:ext cx="3459150" cy="203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200" y="2139469"/>
            <a:ext cx="3714750" cy="224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300"/>
              <a:t>Carta personal</a:t>
            </a:r>
            <a:endParaRPr sz="3900"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/>
              <a:t>Es un texto escrito de extensión variable que se envía a una persona conocida.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300"/>
              <a:t>Estructura </a:t>
            </a:r>
            <a:endParaRPr sz="2300"/>
          </a:p>
        </p:txBody>
      </p:sp>
      <p:cxnSp>
        <p:nvCxnSpPr>
          <p:cNvPr id="89" name="Google Shape;89;p17"/>
          <p:cNvCxnSpPr/>
          <p:nvPr/>
        </p:nvCxnSpPr>
        <p:spPr>
          <a:xfrm>
            <a:off x="2825825" y="2193725"/>
            <a:ext cx="0" cy="233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7"/>
          <p:cNvCxnSpPr/>
          <p:nvPr/>
        </p:nvCxnSpPr>
        <p:spPr>
          <a:xfrm>
            <a:off x="2825725" y="2210138"/>
            <a:ext cx="5703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7"/>
          <p:cNvCxnSpPr/>
          <p:nvPr/>
        </p:nvCxnSpPr>
        <p:spPr>
          <a:xfrm>
            <a:off x="2850625" y="2776250"/>
            <a:ext cx="52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7"/>
          <p:cNvCxnSpPr/>
          <p:nvPr/>
        </p:nvCxnSpPr>
        <p:spPr>
          <a:xfrm>
            <a:off x="2838225" y="3383550"/>
            <a:ext cx="5577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7"/>
          <p:cNvSpPr txBox="1"/>
          <p:nvPr/>
        </p:nvSpPr>
        <p:spPr>
          <a:xfrm>
            <a:off x="3396025" y="2019350"/>
            <a:ext cx="35943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Lugar y fecha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383625" y="2576150"/>
            <a:ext cx="43254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Encabezamiento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5" name="Google Shape;95;p17"/>
          <p:cNvCxnSpPr/>
          <p:nvPr/>
        </p:nvCxnSpPr>
        <p:spPr>
          <a:xfrm>
            <a:off x="2850625" y="3941275"/>
            <a:ext cx="54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7"/>
          <p:cNvSpPr txBox="1"/>
          <p:nvPr/>
        </p:nvSpPr>
        <p:spPr>
          <a:xfrm>
            <a:off x="3396025" y="3158650"/>
            <a:ext cx="15987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Cuerpo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395975" y="3741175"/>
            <a:ext cx="41892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Despedida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 flipH="1" rot="10800000">
            <a:off x="2850625" y="4511200"/>
            <a:ext cx="4710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7"/>
          <p:cNvSpPr txBox="1"/>
          <p:nvPr/>
        </p:nvSpPr>
        <p:spPr>
          <a:xfrm>
            <a:off x="3346425" y="4297950"/>
            <a:ext cx="18096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Firma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 explico de forma sencilla:&#10;-¿Qué es una carta?&#10;-¿Para qué se utiliza?&#10;-Sus partes y estructura&#10;No olvides suscribirte a este tu canal: pienso y luego aprendo." id="104" name="Google Shape;104;p18" title="La carta. Partes y su estructura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375" y="82750"/>
            <a:ext cx="6637325" cy="49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300"/>
              <a:t>Carta de solicitud</a:t>
            </a:r>
            <a:endParaRPr sz="3900"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/>
              <a:t>Es un texto en el que el emisor se dirige a alguien para realizar alguna petición.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300"/>
              <a:t>Estructura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  <p:cxnSp>
        <p:nvCxnSpPr>
          <p:cNvPr id="111" name="Google Shape;111;p19"/>
          <p:cNvCxnSpPr/>
          <p:nvPr/>
        </p:nvCxnSpPr>
        <p:spPr>
          <a:xfrm>
            <a:off x="2509750" y="2238775"/>
            <a:ext cx="4500" cy="16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9"/>
          <p:cNvCxnSpPr/>
          <p:nvPr/>
        </p:nvCxnSpPr>
        <p:spPr>
          <a:xfrm>
            <a:off x="2514275" y="2270025"/>
            <a:ext cx="560400" cy="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9"/>
          <p:cNvCxnSpPr/>
          <p:nvPr/>
        </p:nvCxnSpPr>
        <p:spPr>
          <a:xfrm>
            <a:off x="2471175" y="3074600"/>
            <a:ext cx="61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9"/>
          <p:cNvCxnSpPr/>
          <p:nvPr/>
        </p:nvCxnSpPr>
        <p:spPr>
          <a:xfrm>
            <a:off x="2514275" y="3879175"/>
            <a:ext cx="66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9"/>
          <p:cNvSpPr txBox="1"/>
          <p:nvPr/>
        </p:nvSpPr>
        <p:spPr>
          <a:xfrm>
            <a:off x="3103350" y="2083250"/>
            <a:ext cx="32325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Encabezamiento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175175" y="2787250"/>
            <a:ext cx="26724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Cuerpo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163950" y="3548725"/>
            <a:ext cx="2816100" cy="5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Playfair Display"/>
                <a:ea typeface="Playfair Display"/>
                <a:cs typeface="Playfair Display"/>
                <a:sym typeface="Playfair Display"/>
              </a:rPr>
              <a:t>Despedida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250" y="308725"/>
            <a:ext cx="4138178" cy="4669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0"/>
          <p:cNvCxnSpPr/>
          <p:nvPr/>
        </p:nvCxnSpPr>
        <p:spPr>
          <a:xfrm>
            <a:off x="1738450" y="1106275"/>
            <a:ext cx="819000" cy="27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20"/>
          <p:cNvSpPr txBox="1"/>
          <p:nvPr/>
        </p:nvSpPr>
        <p:spPr>
          <a:xfrm>
            <a:off x="273050" y="847700"/>
            <a:ext cx="168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layfair Display"/>
                <a:ea typeface="Playfair Display"/>
                <a:cs typeface="Playfair Display"/>
                <a:sym typeface="Playfair Display"/>
              </a:rPr>
              <a:t>Encabezamiento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5" name="Google Shape;125;p20"/>
          <p:cNvCxnSpPr>
            <a:stCxn id="126" idx="1"/>
          </p:cNvCxnSpPr>
          <p:nvPr/>
        </p:nvCxnSpPr>
        <p:spPr>
          <a:xfrm flipH="1">
            <a:off x="6925050" y="1636850"/>
            <a:ext cx="790200" cy="63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20"/>
          <p:cNvSpPr txBox="1"/>
          <p:nvPr/>
        </p:nvSpPr>
        <p:spPr>
          <a:xfrm>
            <a:off x="7715250" y="1436750"/>
            <a:ext cx="16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layfair Display"/>
                <a:ea typeface="Playfair Display"/>
                <a:cs typeface="Playfair Display"/>
                <a:sym typeface="Playfair Display"/>
              </a:rPr>
              <a:t>Cuerpo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>
            <a:off x="2040150" y="3634925"/>
            <a:ext cx="617700" cy="18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20"/>
          <p:cNvSpPr txBox="1"/>
          <p:nvPr/>
        </p:nvSpPr>
        <p:spPr>
          <a:xfrm>
            <a:off x="1019950" y="3421625"/>
            <a:ext cx="123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layfair Display"/>
                <a:ea typeface="Playfair Display"/>
                <a:cs typeface="Playfair Display"/>
                <a:sym typeface="Playfair Display"/>
              </a:rPr>
              <a:t>Despedida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Normas</a:t>
            </a:r>
            <a:endParaRPr sz="3666"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300"/>
              <a:t>Son reglas que establecen cómo debe realizarse algo o cómo deben ser los comportamientos.</a:t>
            </a:r>
            <a:endParaRPr sz="2300"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49650"/>
            <a:ext cx="2332550" cy="205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6050" y="2834850"/>
            <a:ext cx="3642001" cy="18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1975" y="1875942"/>
            <a:ext cx="2332550" cy="2994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