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veat" panose="020B0604020202020204" charset="0"/>
      <p:regular r:id="rId16"/>
      <p:bold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Inconsolata" panose="020B0604020202020204" charset="0"/>
      <p:regular r:id="rId22"/>
      <p:bold r:id="rId23"/>
    </p:embeddedFont>
    <p:embeddedFont>
      <p:font typeface="Nixie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bb731e093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bb731e093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c1337b44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c1337b44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bc1337b44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bc1337b44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b731e09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b731e093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c1337b4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c1337b4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c1337b4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c1337b4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b731e093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b731e093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c1337b44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c1337b44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c1337b44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bc1337b44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c1337b4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c1337b4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32E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5352" y="1685552"/>
            <a:ext cx="1559612" cy="155961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9200" y="3014525"/>
            <a:ext cx="1226592" cy="1226592"/>
          </a:xfrm>
          <a:custGeom>
            <a:avLst/>
            <a:gdLst/>
            <a:ahLst/>
            <a:cxnLst/>
            <a:rect l="l" t="t" r="r" b="b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96172" y="1378560"/>
            <a:ext cx="1424722" cy="1424722"/>
          </a:xfrm>
          <a:custGeom>
            <a:avLst/>
            <a:gdLst/>
            <a:ahLst/>
            <a:cxnLst/>
            <a:rect l="l" t="t" r="r" b="b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l" t="t" r="r" b="b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4578600" y="0"/>
            <a:ext cx="4565400" cy="5143500"/>
          </a:xfrm>
          <a:prstGeom prst="rect">
            <a:avLst/>
          </a:prstGeom>
          <a:solidFill>
            <a:srgbClr val="0E0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11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44" name="Google Shape;244;p11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 txBox="1">
            <a:spLocks noGrp="1"/>
          </p:cNvSpPr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59" name="Google Shape;59;p4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Nixie One"/>
              <a:buChar char="◍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7200">
              <a:solidFill>
                <a:srgbClr val="FF99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◍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2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3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95" name="Google Shape;195;p9"/>
            <p:cNvSpPr/>
            <p:nvPr/>
          </p:nvSpPr>
          <p:spPr>
            <a:xfrm>
              <a:off x="0" y="399570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343698" y="37683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432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9"/>
          <p:cNvSpPr txBox="1">
            <a:spLocks noGrp="1"/>
          </p:cNvSpPr>
          <p:nvPr>
            <p:ph type="body" idx="1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21" name="Google Shape;221;p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8578650" y="858649"/>
              <a:ext cx="836762" cy="836762"/>
            </a:xfrm>
            <a:custGeom>
              <a:avLst/>
              <a:gdLst/>
              <a:ahLst/>
              <a:cxnLst/>
              <a:rect l="l" t="t" r="r" b="b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00477" y="456711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avLst/>
              <a:gdLst/>
              <a:ahLst/>
              <a:cxnLst/>
              <a:rect l="l" t="t" r="r" b="b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8217614" y="4442536"/>
              <a:ext cx="885029" cy="885029"/>
            </a:xfrm>
            <a:custGeom>
              <a:avLst/>
              <a:gdLst/>
              <a:ahLst/>
              <a:cxnLst/>
              <a:rect l="l" t="t" r="r" b="b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1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>
            <a:spLocks noGrp="1"/>
          </p:cNvSpPr>
          <p:nvPr>
            <p:ph type="ctrTitle"/>
          </p:nvPr>
        </p:nvSpPr>
        <p:spPr>
          <a:xfrm>
            <a:off x="2878525" y="1717550"/>
            <a:ext cx="3387000" cy="19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¿Te atreves a desafiar tu fluidez verbal?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7784625" y="44638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En un minuto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53" name="Google Shape;353;p21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1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D5A6BD"/>
              </a:buClr>
              <a:buSzPts val="2000"/>
              <a:buFont typeface="Comic Sans MS"/>
              <a:buAutoNum type="arabicPeriod"/>
            </a:pPr>
            <a:r>
              <a:rPr lang="en" sz="2000" b="1" i="1">
                <a:solidFill>
                  <a:srgbClr val="D5A6BD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Palabras que empiecen con P. </a:t>
            </a:r>
            <a:endParaRPr sz="2000" b="1" i="1">
              <a:solidFill>
                <a:srgbClr val="D5A6B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4" name="Google Shape;354;p21"/>
          <p:cNvSpPr txBox="1">
            <a:spLocks noGrp="1"/>
          </p:cNvSpPr>
          <p:nvPr>
            <p:ph type="body" idx="2"/>
          </p:nvPr>
        </p:nvSpPr>
        <p:spPr>
          <a:xfrm>
            <a:off x="3366900" y="1520975"/>
            <a:ext cx="24102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D5A6BD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Palabras que contengan la D.</a:t>
            </a:r>
            <a:endParaRPr sz="2000" b="1" i="1">
              <a:solidFill>
                <a:srgbClr val="D5A6B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5" name="Google Shape;355;p21"/>
          <p:cNvSpPr txBox="1">
            <a:spLocks noGrp="1"/>
          </p:cNvSpPr>
          <p:nvPr>
            <p:ph type="body" idx="3"/>
          </p:nvPr>
        </p:nvSpPr>
        <p:spPr>
          <a:xfrm>
            <a:off x="5840875" y="1520975"/>
            <a:ext cx="24102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D5A6BD"/>
                </a:solidFill>
                <a:latin typeface="Comic Sans MS"/>
                <a:ea typeface="Comic Sans MS"/>
                <a:cs typeface="Comic Sans MS"/>
                <a:sym typeface="Comic Sans MS"/>
              </a:rPr>
              <a:t>3.Palabras trisílabas.</a:t>
            </a:r>
            <a:endParaRPr sz="2000" b="1" i="1">
              <a:solidFill>
                <a:srgbClr val="D5A6B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6" name="Google Shape;356;p21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801325" y="3049350"/>
            <a:ext cx="717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objetivo es nombrar el mayor número de palabras en el tiempo establecido, obteniendo un punto por cada palabra. Éstos puntos son acumulativos y ganará el jugador que más puntos obtenga al final de todas las pruebas.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7453975" y="39889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¡Vamos a por la última!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4" name="Google Shape;364;p22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7537450" y="30068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675" y="1300200"/>
            <a:ext cx="4702656" cy="33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Recita y resuelve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2" name="Google Shape;372;p23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body" idx="1"/>
          </p:nvPr>
        </p:nvSpPr>
        <p:spPr>
          <a:xfrm>
            <a:off x="1248675" y="1227700"/>
            <a:ext cx="3226200" cy="30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perro en el barro, rabiando rabea: su rabo se embarra cuando el barro barre.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María Chuchena su choza techaba y un techador que por allá pasaba le dijo: - Chuchena ¿tú techas tu choza o techas la ajena?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7F7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2"/>
          </p:nvPr>
        </p:nvSpPr>
        <p:spPr>
          <a:xfrm>
            <a:off x="4669125" y="1227700"/>
            <a:ext cx="3226200" cy="3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37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7F7F7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33333"/>
              </a:solidFill>
              <a:highlight>
                <a:srgbClr val="F7F7F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¿Quiéres té?</a:t>
            </a: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¡Pues toma té!</a:t>
            </a: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¿Sabes ya que fruto es?</a:t>
            </a: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 nombre de perro empieza este curioso animal, que aunque nunca compra nada siempre con la bolsa va.</a:t>
            </a:r>
            <a:endParaRPr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7665825" y="2740925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"/>
          <p:cNvSpPr txBox="1"/>
          <p:nvPr/>
        </p:nvSpPr>
        <p:spPr>
          <a:xfrm>
            <a:off x="1557325" y="4580175"/>
            <a:ext cx="61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AD1D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En esta prueba podrás acumular CUATRO puntos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>
            <a:spLocks noGrp="1"/>
          </p:cNvSpPr>
          <p:nvPr>
            <p:ph type="ctrTitle" idx="4294967295"/>
          </p:nvPr>
        </p:nvSpPr>
        <p:spPr>
          <a:xfrm>
            <a:off x="1642300" y="2693625"/>
            <a:ext cx="5859300" cy="19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6D9EEB"/>
                </a:solidFill>
                <a:latin typeface="Caveat"/>
                <a:ea typeface="Caveat"/>
                <a:cs typeface="Caveat"/>
                <a:sym typeface="Caveat"/>
              </a:rPr>
              <a:t>        ¡Terminaste!</a:t>
            </a:r>
            <a:endParaRPr sz="5000">
              <a:solidFill>
                <a:srgbClr val="6D9EEB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6D9EEB"/>
                </a:solidFill>
                <a:latin typeface="Caveat"/>
                <a:ea typeface="Caveat"/>
                <a:cs typeface="Caveat"/>
                <a:sym typeface="Caveat"/>
              </a:rPr>
              <a:t>GRACIAS POR PARTICIPAR. </a:t>
            </a:r>
            <a:endParaRPr sz="5000">
              <a:solidFill>
                <a:srgbClr val="6D9EEB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82" name="Google Shape;382;p24"/>
          <p:cNvSpPr txBox="1"/>
          <p:nvPr/>
        </p:nvSpPr>
        <p:spPr>
          <a:xfrm>
            <a:off x="3851700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👍</a:t>
            </a:r>
            <a:endParaRPr sz="10000">
              <a:solidFill>
                <a:srgbClr val="FF9900"/>
              </a:solidFill>
            </a:endParaRPr>
          </a:p>
        </p:txBody>
      </p:sp>
      <p:sp>
        <p:nvSpPr>
          <p:cNvPr id="383" name="Google Shape;383;p24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En un minuto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5" name="Google Shape;275;p13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1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EAD1DC"/>
                </a:solidFill>
                <a:latin typeface="Comic Sans MS"/>
                <a:ea typeface="Comic Sans MS"/>
                <a:cs typeface="Comic Sans MS"/>
                <a:sym typeface="Comic Sans MS"/>
              </a:rPr>
              <a:t>1.Nombres de animales mamíferos </a:t>
            </a:r>
            <a:endParaRPr sz="2000" b="1" i="1">
              <a:solidFill>
                <a:srgbClr val="EAD1D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2"/>
          </p:nvPr>
        </p:nvSpPr>
        <p:spPr>
          <a:xfrm>
            <a:off x="3366900" y="1520975"/>
            <a:ext cx="24102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EAD1DC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Nombres de frutas</a:t>
            </a:r>
            <a:endParaRPr sz="2000" b="1" i="1">
              <a:solidFill>
                <a:srgbClr val="EAD1D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body" idx="3"/>
          </p:nvPr>
        </p:nvSpPr>
        <p:spPr>
          <a:xfrm>
            <a:off x="5840875" y="1520975"/>
            <a:ext cx="24102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EAD1DC"/>
                </a:solidFill>
                <a:latin typeface="Comic Sans MS"/>
                <a:ea typeface="Comic Sans MS"/>
                <a:cs typeface="Comic Sans MS"/>
                <a:sym typeface="Comic Sans MS"/>
              </a:rPr>
              <a:t>3.Nombres de personas</a:t>
            </a:r>
            <a:endParaRPr sz="2000" b="1" i="1">
              <a:solidFill>
                <a:srgbClr val="EAD1D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801325" y="3049350"/>
            <a:ext cx="717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objetivo es nombrar el mayor número de palabras en el tiempo establecido, obteniendo un punto por cada palabra. Éstos puntos son acumulativos y ganará el jugador que más puntos obtenga al final de todas las pruebas.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7453975" y="39889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body" idx="2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050" y="1419900"/>
            <a:ext cx="6764299" cy="3094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/>
        </p:nvSpPr>
        <p:spPr>
          <a:xfrm>
            <a:off x="2046750" y="330075"/>
            <a:ext cx="528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             Sigue así</a:t>
            </a:r>
            <a:endParaRPr sz="4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7004725" y="359465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subTitle" idx="4294967295"/>
          </p:nvPr>
        </p:nvSpPr>
        <p:spPr>
          <a:xfrm>
            <a:off x="637725" y="898500"/>
            <a:ext cx="78390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 i="1">
                <a:solidFill>
                  <a:srgbClr val="FF9900"/>
                </a:solidFill>
                <a:latin typeface="Caveat"/>
                <a:ea typeface="Caveat"/>
                <a:cs typeface="Caveat"/>
                <a:sym typeface="Caveat"/>
              </a:rPr>
              <a:t>Inventa una historia que contenga las palabras representadas en las imágenes.</a:t>
            </a:r>
            <a:endParaRPr sz="3100" b="1" i="1">
              <a:solidFill>
                <a:srgbClr val="FF99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>
              <a:solidFill>
                <a:srgbClr val="EAD1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 t="9"/>
          <a:stretch/>
        </p:blipFill>
        <p:spPr>
          <a:xfrm>
            <a:off x="737300" y="2088925"/>
            <a:ext cx="2002500" cy="2002200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296" name="Google Shape;296;p15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97" name="Google Shape;297;p15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>
            <a:off x="3242450" y="2088925"/>
            <a:ext cx="2002500" cy="2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5747600" y="2088925"/>
            <a:ext cx="2002500" cy="2002200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299" name="Google Shape;299;p15"/>
          <p:cNvSpPr txBox="1"/>
          <p:nvPr/>
        </p:nvSpPr>
        <p:spPr>
          <a:xfrm>
            <a:off x="1444550" y="4389650"/>
            <a:ext cx="602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AD1D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En esta prueba podrás acumular CINCO puntos.</a:t>
            </a:r>
            <a:endParaRPr sz="1800">
              <a:solidFill>
                <a:srgbClr val="EAD1D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8049925" y="2815325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¡Muy bien!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6" name="Google Shape;306;p16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07" name="Google Shape;307;p16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811900" y="1300200"/>
            <a:ext cx="5326248" cy="3326149"/>
          </a:xfrm>
          <a:prstGeom prst="rect">
            <a:avLst/>
          </a:prstGeom>
          <a:noFill/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" name="Google Shape;308;p16"/>
          <p:cNvSpPr/>
          <p:nvPr/>
        </p:nvSpPr>
        <p:spPr>
          <a:xfrm>
            <a:off x="7537450" y="30068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662350" y="62100"/>
            <a:ext cx="82788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    </a:t>
            </a:r>
            <a:r>
              <a:rPr lang="en" sz="3200">
                <a:latin typeface="Caveat"/>
                <a:ea typeface="Caveat"/>
                <a:cs typeface="Caveat"/>
                <a:sym typeface="Caveat"/>
              </a:rPr>
              <a:t>Inventa una oración con cada grupo de palabras.</a:t>
            </a:r>
            <a:endParaRPr sz="3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4" name="Google Shape;314;p17"/>
          <p:cNvSpPr txBox="1">
            <a:spLocks noGrp="1"/>
          </p:cNvSpPr>
          <p:nvPr>
            <p:ph type="body" idx="2"/>
          </p:nvPr>
        </p:nvSpPr>
        <p:spPr>
          <a:xfrm>
            <a:off x="3334875" y="1520975"/>
            <a:ext cx="24102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ANIMAL 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5" name="Google Shape;315;p17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LIBRO 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ENCANTADO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6" name="Google Shape;316;p17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body" idx="3"/>
          </p:nvPr>
        </p:nvSpPr>
        <p:spPr>
          <a:xfrm>
            <a:off x="5868450" y="1520975"/>
            <a:ext cx="2410200" cy="13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PARQUE 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BANCO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1371825" y="3028825"/>
            <a:ext cx="569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AD1D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En esta prueba podrás acumular CINCO puntos.</a:t>
            </a: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7453975" y="39889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¡Bravo!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25" name="Google Shape;325;p18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7537450" y="300680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675" y="1300200"/>
            <a:ext cx="4702656" cy="33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>
            <a:spLocks noGrp="1"/>
          </p:cNvSpPr>
          <p:nvPr>
            <p:ph type="title"/>
          </p:nvPr>
        </p:nvSpPr>
        <p:spPr>
          <a:xfrm>
            <a:off x="949450" y="56975"/>
            <a:ext cx="6876300" cy="10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i="1">
                <a:latin typeface="Caveat"/>
                <a:ea typeface="Caveat"/>
                <a:cs typeface="Caveat"/>
                <a:sym typeface="Caveat"/>
              </a:rPr>
              <a:t>En un minuto ¿cuántas palabras eres capaz de memorizar?</a:t>
            </a:r>
            <a:endParaRPr sz="3900" i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33" name="Google Shape;333;p19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7079400" cy="29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Estuche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Albornoz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Puerta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Ventana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4" name="Google Shape;334;p19"/>
          <p:cNvSpPr txBox="1">
            <a:spLocks noGrp="1"/>
          </p:cNvSpPr>
          <p:nvPr>
            <p:ph type="body" idx="2"/>
          </p:nvPr>
        </p:nvSpPr>
        <p:spPr>
          <a:xfrm>
            <a:off x="3270711" y="1328700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Goma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Jabón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Lápiz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body" idx="3"/>
          </p:nvPr>
        </p:nvSpPr>
        <p:spPr>
          <a:xfrm>
            <a:off x="5868450" y="1520975"/>
            <a:ext cx="2410200" cy="29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Sacapuntas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Sofá              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FC5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Esponja</a:t>
            </a:r>
            <a:endParaRPr sz="2000">
              <a:solidFill>
                <a:srgbClr val="9FC5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6" name="Google Shape;336;p19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7619000" y="266865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 txBox="1"/>
          <p:nvPr/>
        </p:nvSpPr>
        <p:spPr>
          <a:xfrm>
            <a:off x="30000" y="4329425"/>
            <a:ext cx="908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</a:t>
            </a:r>
            <a:r>
              <a:rPr lang="en" sz="1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Acumularás el mismo número de puntos que palabras recuerdes.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body" idx="2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ldNum" idx="12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45" name="Google Shape;3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050" y="1419900"/>
            <a:ext cx="6764299" cy="30941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2046750" y="330075"/>
            <a:ext cx="528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             Sigue así</a:t>
            </a:r>
            <a:endParaRPr sz="4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7004725" y="3594650"/>
            <a:ext cx="9369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E004A"/>
      </a:dk1>
      <a:lt1>
        <a:srgbClr val="FFFFFF"/>
      </a:lt1>
      <a:dk2>
        <a:srgbClr val="8E7CC3"/>
      </a:dk2>
      <a:lt2>
        <a:srgbClr val="ECE9F0"/>
      </a:lt2>
      <a:accent1>
        <a:srgbClr val="432E64"/>
      </a:accent1>
      <a:accent2>
        <a:srgbClr val="51387A"/>
      </a:accent2>
      <a:accent3>
        <a:srgbClr val="C20E9B"/>
      </a:accent3>
      <a:accent4>
        <a:srgbClr val="00B4C2"/>
      </a:accent4>
      <a:accent5>
        <a:srgbClr val="FF9900"/>
      </a:accent5>
      <a:accent6>
        <a:srgbClr val="6D9EE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Presentación en pantalla (16:9)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Caveat</vt:lpstr>
      <vt:lpstr>Inconsolata</vt:lpstr>
      <vt:lpstr>Arial</vt:lpstr>
      <vt:lpstr>Comic Sans MS</vt:lpstr>
      <vt:lpstr>Nixie One</vt:lpstr>
      <vt:lpstr>Hecate template</vt:lpstr>
      <vt:lpstr>¿Te atreves a desafiar tu fluidez verbal?</vt:lpstr>
      <vt:lpstr>En un minuto</vt:lpstr>
      <vt:lpstr>Presentación de PowerPoint</vt:lpstr>
      <vt:lpstr>Presentación de PowerPoint</vt:lpstr>
      <vt:lpstr>¡Muy bien!</vt:lpstr>
      <vt:lpstr>    Inventa una oración con cada grupo de palabras.</vt:lpstr>
      <vt:lpstr>¡Bravo!</vt:lpstr>
      <vt:lpstr>En un minuto ¿cuántas palabras eres capaz de memorizar?</vt:lpstr>
      <vt:lpstr>Presentación de PowerPoint</vt:lpstr>
      <vt:lpstr>En un minuto</vt:lpstr>
      <vt:lpstr>¡Vamos a por la última!</vt:lpstr>
      <vt:lpstr>Recita y resuelve</vt:lpstr>
      <vt:lpstr>        ¡Terminaste! GRACIAS POR PARTICIPAR.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¿Te atreves a desafiar tu fluidez verbal?</dc:title>
  <dc:creator>usuario</dc:creator>
  <cp:lastModifiedBy>Cambiar modo seguro</cp:lastModifiedBy>
  <cp:revision>1</cp:revision>
  <dcterms:modified xsi:type="dcterms:W3CDTF">2021-03-14T17:57:22Z</dcterms:modified>
</cp:coreProperties>
</file>