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Caveat" panose="020B060402020202020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bbb11287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bbb11287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bbb11287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bbb11287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bbbb11287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bbbb11287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bbb11287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bbb11287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bbb112870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bbb112870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bbb112870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bbb112870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bbb112870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bbbb112870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546025" y="137525"/>
            <a:ext cx="81204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 b="1">
                <a:latin typeface="Caveat"/>
                <a:ea typeface="Caveat"/>
                <a:cs typeface="Caveat"/>
                <a:sym typeface="Caveat"/>
              </a:rPr>
              <a:t>Has sido seleccionado para participar en un concurso sobre nuestra CCAA,</a:t>
            </a:r>
            <a:endParaRPr sz="40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 b="1">
                <a:latin typeface="Caveat"/>
                <a:ea typeface="Caveat"/>
                <a:cs typeface="Caveat"/>
                <a:sym typeface="Caveat"/>
              </a:rPr>
              <a:t> ¿te atreves a participar?</a:t>
            </a:r>
            <a:endParaRPr sz="4000" b="1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29400" y="3092400"/>
            <a:ext cx="742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b="1" u="sng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</a:t>
            </a:r>
            <a:endParaRPr sz="2000" b="1">
              <a:solidFill>
                <a:srgbClr val="FF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417025" y="1570775"/>
            <a:ext cx="458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FF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0" name="Google Shape;60;p13">
            <a:hlinkClick r:id="rId5" action="ppaction://hlinksldjump"/>
          </p:cNvPr>
          <p:cNvSpPr txBox="1"/>
          <p:nvPr/>
        </p:nvSpPr>
        <p:spPr>
          <a:xfrm>
            <a:off x="729400" y="2457150"/>
            <a:ext cx="559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b="1" u="sng">
                <a:solidFill>
                  <a:srgbClr val="00FF00"/>
                </a:solidFill>
                <a:latin typeface="Caveat"/>
                <a:ea typeface="Caveat"/>
                <a:cs typeface="Caveat"/>
                <a:sym typeface="Caveat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</a:t>
            </a:r>
            <a:endParaRPr sz="2000" b="1">
              <a:solidFill>
                <a:srgbClr val="00FF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 b="1">
                <a:latin typeface="Caveat"/>
                <a:ea typeface="Caveat"/>
                <a:cs typeface="Caveat"/>
                <a:sym typeface="Caveat"/>
              </a:rPr>
              <a:t>¡OHHH! No te has atrevido a participar.</a:t>
            </a:r>
            <a:endParaRPr sz="40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919625"/>
            <a:ext cx="8520600" cy="30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700" b="1">
                <a:latin typeface="Caveat"/>
                <a:ea typeface="Caveat"/>
                <a:cs typeface="Caveat"/>
                <a:sym typeface="Caveat"/>
              </a:rPr>
              <a:t>Recuerda siempre que quien no arriesga no gana. </a:t>
            </a:r>
            <a:endParaRPr sz="27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2700" b="1">
                <a:latin typeface="Caveat"/>
                <a:ea typeface="Caveat"/>
                <a:cs typeface="Caveat"/>
                <a:sym typeface="Caveat"/>
              </a:rPr>
              <a:t>Espero que en otra ocasión te atrevas a jugar.</a:t>
            </a:r>
            <a:endParaRPr sz="2700" b="1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8325" y="3352450"/>
            <a:ext cx="3049349" cy="1662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17475"/>
            <a:ext cx="8520600" cy="14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020" b="1">
                <a:latin typeface="Caveat"/>
                <a:ea typeface="Caveat"/>
                <a:cs typeface="Caveat"/>
                <a:sym typeface="Caveat"/>
              </a:rPr>
              <a:t>¡Bien!  Te has animado a participar en este concurso, sin más demora, ¡empecemos el juego!</a:t>
            </a:r>
            <a:endParaRPr sz="4020" b="1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804175" y="2406425"/>
            <a:ext cx="2994300" cy="492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u="sng">
                <a:solidFill>
                  <a:schemeClr val="hlink"/>
                </a:solidFill>
                <a:latin typeface="Caveat"/>
                <a:ea typeface="Caveat"/>
                <a:cs typeface="Caveat"/>
                <a:sym typeface="Caveat"/>
                <a:hlinkClick r:id="rId3" action="ppaction://hlinksldjump"/>
              </a:rPr>
              <a:t>NIVEL INICIAL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850100" y="3278975"/>
            <a:ext cx="2966700" cy="4926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u="sng">
                <a:solidFill>
                  <a:schemeClr val="hlink"/>
                </a:solidFill>
                <a:latin typeface="Caveat"/>
                <a:ea typeface="Caveat"/>
                <a:cs typeface="Caveat"/>
                <a:sym typeface="Caveat"/>
                <a:hlinkClick r:id="rId4" action="ppaction://hlinksldjump"/>
              </a:rPr>
              <a:t>NIVEL MEDIO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850100" y="4206650"/>
            <a:ext cx="2966700" cy="492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u="sng">
                <a:solidFill>
                  <a:schemeClr val="hlink"/>
                </a:solidFill>
                <a:latin typeface="Caveat"/>
                <a:ea typeface="Caveat"/>
                <a:cs typeface="Caveat"/>
                <a:sym typeface="Caveat"/>
                <a:hlinkClick r:id="rId5" action="ppaction://hlinksldjump"/>
              </a:rPr>
              <a:t>NIVEL AVANZADO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69200" y="1989475"/>
            <a:ext cx="4900613" cy="300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417525"/>
            <a:ext cx="8520600" cy="9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200">
                <a:latin typeface="Caveat"/>
                <a:ea typeface="Caveat"/>
                <a:cs typeface="Caveat"/>
                <a:sym typeface="Caveat"/>
              </a:rPr>
              <a:t>¿Sabrías responder todas las preguntas que se te plantean?</a:t>
            </a:r>
            <a:endParaRPr sz="32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732825"/>
            <a:ext cx="8520600" cy="28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¿Cuántas provincias tiene la Comunidad Autónoma Andaluza?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¿Cúal es la capital de la Comunidad Autónoma Andaluza?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¿Cuales son los colores de la bandera de Andalucía?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¿Quién fué el autor de su himno?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536875" y="3694875"/>
            <a:ext cx="2081100" cy="4926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u="sng">
                <a:latin typeface="Caveat"/>
                <a:ea typeface="Caveat"/>
                <a:cs typeface="Caveat"/>
                <a:sym typeface="Caveat"/>
                <a:hlinkClick r:id="rId3" action="ppaction://hlinksldjump"/>
              </a:rPr>
              <a:t>SI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4" name="Google Shape;84;p16">
            <a:hlinkClick r:id="rId4" action="ppaction://hlinksldjump"/>
          </p:cNvPr>
          <p:cNvSpPr txBox="1"/>
          <p:nvPr/>
        </p:nvSpPr>
        <p:spPr>
          <a:xfrm>
            <a:off x="6725550" y="3759075"/>
            <a:ext cx="1769400" cy="492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u="sng">
                <a:latin typeface="Caveat"/>
                <a:ea typeface="Caveat"/>
                <a:cs typeface="Caveat"/>
                <a:sym typeface="Caveat"/>
                <a:hlinkClick r:id="rId4" action="ppaction://hlinksldjump"/>
              </a:rPr>
              <a:t>NO</a:t>
            </a:r>
            <a:endParaRPr sz="26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3200">
                <a:latin typeface="Caveat"/>
                <a:ea typeface="Caveat"/>
                <a:cs typeface="Caveat"/>
                <a:sym typeface="Caveat"/>
              </a:rPr>
              <a:t>¿Sabrías responder todas las preguntas que se te plantean?</a:t>
            </a:r>
            <a:endParaRPr sz="3711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1552225"/>
            <a:ext cx="8520600" cy="30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Provincia andaluza famosa por sus patios llenos de flores.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Ciudad palacio de Granada.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Provincia andaluza con un hiato en la que abundan los olivos.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Monumento de Córdoba famoso en el mundo entero.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Localidad malagueña famosa por sus cuevas.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1" name="Google Shape;91;p17">
            <a:hlinkClick r:id="" action="ppaction://noaction"/>
          </p:cNvPr>
          <p:cNvSpPr txBox="1"/>
          <p:nvPr/>
        </p:nvSpPr>
        <p:spPr>
          <a:xfrm>
            <a:off x="556200" y="3820875"/>
            <a:ext cx="1809300" cy="400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3" action="ppaction://hlinksldjump"/>
              </a:rPr>
              <a:t>SI</a:t>
            </a:r>
            <a:endParaRPr/>
          </a:p>
        </p:txBody>
      </p:sp>
      <p:sp>
        <p:nvSpPr>
          <p:cNvPr id="92" name="Google Shape;92;p17">
            <a:hlinkClick r:id="rId4" action="ppaction://hlinksldjump"/>
          </p:cNvPr>
          <p:cNvSpPr txBox="1"/>
          <p:nvPr/>
        </p:nvSpPr>
        <p:spPr>
          <a:xfrm>
            <a:off x="6287525" y="3820875"/>
            <a:ext cx="1754400" cy="400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4" action="ppaction://hlinksldjump"/>
              </a:rPr>
              <a:t>NO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" sz="3200">
                <a:latin typeface="Caveat"/>
                <a:ea typeface="Caveat"/>
                <a:cs typeface="Caveat"/>
                <a:sym typeface="Caveat"/>
              </a:rPr>
              <a:t>¿Sabrías responder todas las preguntas que se te plantean?</a:t>
            </a:r>
            <a:endParaRPr sz="3711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11700" y="1552225"/>
            <a:ext cx="8520600" cy="30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Pintor internacional nacido en Málaga.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Ciudad de la provincia de Jaén cuyo casco histórico es Patrimonio de la Humanidad.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Parque Natural protegido situado en la provincia de Huelva.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Famoso teatro de Cádiz y apellido de un ilustre músico.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AutoNum type="arabicPeriod"/>
            </a:pPr>
            <a:r>
              <a:rPr lang="es" sz="2000">
                <a:latin typeface="Caveat"/>
                <a:ea typeface="Caveat"/>
                <a:cs typeface="Caveat"/>
                <a:sym typeface="Caveat"/>
              </a:rPr>
              <a:t>Ciudad romana situada en la provincia de Sevilla.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9" name="Google Shape;99;p18">
            <a:hlinkClick r:id="" action="ppaction://noaction"/>
          </p:cNvPr>
          <p:cNvSpPr txBox="1"/>
          <p:nvPr/>
        </p:nvSpPr>
        <p:spPr>
          <a:xfrm>
            <a:off x="556200" y="3820875"/>
            <a:ext cx="1809300" cy="400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3" action="ppaction://hlinksldjump"/>
              </a:rPr>
              <a:t>SI</a:t>
            </a:r>
            <a:endParaRPr/>
          </a:p>
        </p:txBody>
      </p:sp>
      <p:sp>
        <p:nvSpPr>
          <p:cNvPr id="100" name="Google Shape;100;p18">
            <a:hlinkClick r:id="rId4" action="ppaction://hlinksldjump"/>
          </p:cNvPr>
          <p:cNvSpPr txBox="1"/>
          <p:nvPr/>
        </p:nvSpPr>
        <p:spPr>
          <a:xfrm>
            <a:off x="6287525" y="3820875"/>
            <a:ext cx="1754400" cy="400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4" action="ppaction://hlinksldjump"/>
              </a:rPr>
              <a:t>NO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9"/>
          <p:cNvSpPr txBox="1"/>
          <p:nvPr/>
        </p:nvSpPr>
        <p:spPr>
          <a:xfrm>
            <a:off x="69275" y="165025"/>
            <a:ext cx="9012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¡</a:t>
            </a:r>
            <a:r>
              <a:rPr lang="es" sz="2000">
                <a:solidFill>
                  <a:srgbClr val="FFFFFF"/>
                </a:solidFill>
                <a:latin typeface="Caveat"/>
                <a:ea typeface="Caveat"/>
                <a:cs typeface="Caveat"/>
                <a:sym typeface="Caveat"/>
              </a:rPr>
              <a:t>ERES UN/A CRACK! SABES MUCHO SOBRE TU CCAA ASÍ QUE COMPÁRTELO CON LOS DEMÁS.                                     ¡GRACIAS POR PARTICIPAR!</a:t>
            </a:r>
            <a:endParaRPr sz="2000">
              <a:solidFill>
                <a:srgbClr val="FFFF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511">
                <a:latin typeface="Caveat"/>
                <a:ea typeface="Caveat"/>
                <a:cs typeface="Caveat"/>
                <a:sym typeface="Caveat"/>
              </a:rPr>
              <a:t>Terminaste el juego. Espero que te hayas divertido y ¡gracias por participar!</a:t>
            </a:r>
            <a:endParaRPr sz="2511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311700" y="999350"/>
            <a:ext cx="8520600" cy="410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Andalucía tiene ocho provincias, éstas son: Almería, Cádiz, Córdoba, Granada, Huelva, Jaén, Málaga y Sevilla. 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La capital de la CCAA es Sevilla.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Su bandera es verde, blanca y verde.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Su himno fue compuesto por Blas Infante.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Córdoba es famosa por sus patios y por la Mezquita.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La Alhambra es el monumento más emblemático de Granada.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La provincia de Jaén está bañada por mares de olivares.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Las cuevas de Nerja, ubicadas en la provincia de Málaga, son de interés histórico y natural por los restos arqueológicos, que incluyen algunas pinturas rupestres y espectaculares formaciones como son las estalactitas y estalagmitas.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Pablo Picasso es un ilustre pintor nacido en Málaga.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Las ciudad jiennense de Úbeda tiene un casco histórico que es Patrimonio de la Humanidad.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El Parque Natural de Doñana ubicado en Huelva, se constituye como un espacio protegido.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500" b="1">
                <a:latin typeface="Caveat"/>
                <a:ea typeface="Caveat"/>
                <a:cs typeface="Caveat"/>
                <a:sym typeface="Caveat"/>
              </a:rPr>
              <a:t>Itálica es una antigua y extensa ciudad romana bien conservada que cuenta con las ruinas de un templo y un enorme anfiteatro.</a:t>
            </a: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4500" b="1"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 b="1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8475" y="1561425"/>
            <a:ext cx="1598175" cy="101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Presentación en pantalla (16:9)</PresentationFormat>
  <Paragraphs>52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Caveat</vt:lpstr>
      <vt:lpstr>Simple Light</vt:lpstr>
      <vt:lpstr>Presentación de PowerPoint</vt:lpstr>
      <vt:lpstr>¡OHHH! No te has atrevido a participar. </vt:lpstr>
      <vt:lpstr>¡Bien!  Te has animado a participar en este concurso, sin más demora, ¡empecemos el juego!</vt:lpstr>
      <vt:lpstr>¿Sabrías responder todas las preguntas que se te plantean?</vt:lpstr>
      <vt:lpstr>¿Sabrías responder todas las preguntas que se te plantean?</vt:lpstr>
      <vt:lpstr>¿Sabrías responder todas las preguntas que se te plantean?</vt:lpstr>
      <vt:lpstr>Presentación de PowerPoint</vt:lpstr>
      <vt:lpstr>Terminaste el juego. Espero que te hayas divertido y ¡gracias por participar!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Cambiar modo seguro</cp:lastModifiedBy>
  <cp:revision>1</cp:revision>
  <dcterms:modified xsi:type="dcterms:W3CDTF">2021-03-14T17:55:33Z</dcterms:modified>
</cp:coreProperties>
</file>