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Amatic SC" panose="020B0604020202020204" charset="-79"/>
      <p:regular r:id="rId10"/>
      <p:bold r:id="rId11"/>
    </p:embeddedFont>
    <p:embeddedFont>
      <p:font typeface="Source Code Pro" panose="020B0509030403020204" pitchFamily="49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22da9e3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a22da9e37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22da9e37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22da9e37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22da9e375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22da9e375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22da9e37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22da9e37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22da9e37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22da9e375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22da9e375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22da9e375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cionadistancia.juntadeandalucia.es/profesorado/mod/url/view.php?id=29411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educacionadistancia.juntadeandalucia.es/profesorado/mod/resource/view.php?id=294115" TargetMode="External"/><Relationship Id="rId4" Type="http://schemas.openxmlformats.org/officeDocument/2006/relationships/hyperlink" Target="https://educacionadistancia.juntadeandalucia.es/profesorado/mod/resource/view.php?id=29411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iembraestrellas.blogspot.com/2019/09/programa-comunicarnos-3-ano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siembraestrellas.blogspot.com/search/label/PROGRA%20COMUNICARNOS%205%20A%C3%91OS" TargetMode="External"/><Relationship Id="rId4" Type="http://schemas.openxmlformats.org/officeDocument/2006/relationships/hyperlink" Target="https://siembraestrellas.blogspot.com/search/label/PROGRA%20COMUNICARNOS%204%20A%C3%91O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embraestrellas.blogspot.com/search/label/PROGRA%20COMUNICARNOS%205%20A%C3%91O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iembraestrellas.blogspot.com/search/label/Expresi%C3%B3n%20ora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cionadistancia.juntadeandalucia.es/profesorado/mod/resource/view.php?id=29412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79CG7PmGu3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4420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Programa ComunicA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698950"/>
            <a:ext cx="8520600" cy="103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CEIP “Nuestra Señora de Belén”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Curso 20/21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Documentos de interés: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500" b="1">
                <a:solidFill>
                  <a:schemeClr val="accent1"/>
                </a:solidFill>
              </a:rPr>
              <a:t>Dossier ComunicA:</a:t>
            </a:r>
            <a:endParaRPr sz="1500" b="1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500" u="sng">
                <a:solidFill>
                  <a:schemeClr val="hlink"/>
                </a:solidFill>
                <a:hlinkClick r:id="rId3"/>
              </a:rPr>
              <a:t>https://educacionadistancia.juntadeandalucia.es/profesorado/mod/url/view.php?id=294113</a:t>
            </a:r>
            <a:endParaRPr sz="1500" b="1"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500" b="1">
                <a:solidFill>
                  <a:schemeClr val="accent1"/>
                </a:solidFill>
              </a:rPr>
              <a:t>Cuaderno de propuestas didácticas:</a:t>
            </a:r>
            <a:endParaRPr sz="1500" b="1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500" u="sng">
                <a:solidFill>
                  <a:schemeClr val="hlink"/>
                </a:solidFill>
                <a:hlinkClick r:id="rId4"/>
              </a:rPr>
              <a:t>https://educacionadistancia.juntadeandalucia.es/profesorado/mod/resource/view.php?id=294114</a:t>
            </a:r>
            <a:endParaRPr sz="1500"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500" b="1">
                <a:solidFill>
                  <a:schemeClr val="accent1"/>
                </a:solidFill>
              </a:rPr>
              <a:t>Cuaderno de propuestas didácticas para E.I</a:t>
            </a:r>
            <a:endParaRPr sz="1500" b="1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500" u="sng">
                <a:solidFill>
                  <a:schemeClr val="hlink"/>
                </a:solidFill>
                <a:hlinkClick r:id="rId5"/>
              </a:rPr>
              <a:t>https://educacionadistancia.juntadeandalucia.es/profesorado/mod/resource/view.php?id=294115</a:t>
            </a:r>
            <a:endParaRPr sz="1500"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Propuesta para Educación Infantil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82750" y="1152475"/>
            <a:ext cx="8749500" cy="38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-228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  </a:t>
            </a:r>
            <a:r>
              <a:rPr lang="es" b="1" i="1">
                <a:solidFill>
                  <a:schemeClr val="accent1"/>
                </a:solidFill>
              </a:rPr>
              <a:t>1.	Yo soy ...</a:t>
            </a:r>
            <a:endParaRPr b="1" i="1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b="1" i="1">
                <a:solidFill>
                  <a:schemeClr val="accent1"/>
                </a:solidFill>
              </a:rPr>
              <a:t>    Este es mi...</a:t>
            </a:r>
            <a:endParaRPr b="1" i="1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accent1"/>
                </a:solidFill>
              </a:rPr>
              <a:t>El objetivo es que sean capaces de presentarse o de presentar a algún familiar u objeto  favorito.</a:t>
            </a:r>
            <a:endParaRPr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accent1"/>
              </a:solidFill>
            </a:endParaRPr>
          </a:p>
          <a:p>
            <a:pPr marL="0" lvl="0" indent="-228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i="1">
                <a:solidFill>
                  <a:schemeClr val="accent1"/>
                </a:solidFill>
              </a:rPr>
              <a:t> </a:t>
            </a:r>
            <a:r>
              <a:rPr lang="es" b="1" i="1">
                <a:solidFill>
                  <a:schemeClr val="accent1"/>
                </a:solidFill>
              </a:rPr>
              <a:t> 2.	De la Habana ha llegado un barco cargado de...</a:t>
            </a:r>
            <a:endParaRPr b="1" i="1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accent1"/>
                </a:solidFill>
              </a:rPr>
              <a:t>Se puede centrar en campos semánticos e ir aumentando el vocabulario y mejorando la memoria secuencial auditiva.</a:t>
            </a:r>
            <a:endParaRPr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3607675" y="4526200"/>
            <a:ext cx="69060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Programa Comunica anexado al PELO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166800" y="1020600"/>
            <a:ext cx="8665500" cy="418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-228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chemeClr val="dk1"/>
                </a:solidFill>
              </a:rPr>
              <a:t>      </a:t>
            </a:r>
            <a:r>
              <a:rPr lang="es" b="1" i="1">
                <a:solidFill>
                  <a:schemeClr val="accent1"/>
                </a:solidFill>
              </a:rPr>
              <a:t>3.</a:t>
            </a:r>
            <a:r>
              <a:rPr lang="es" b="1" i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s" b="1" i="1">
                <a:solidFill>
                  <a:schemeClr val="accent1"/>
                </a:solidFill>
              </a:rPr>
              <a:t>Mejora de la Conciencia Fonológica en sus tres niveles:</a:t>
            </a:r>
            <a:endParaRPr b="1" i="1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rgbClr val="000000"/>
                </a:solidFill>
              </a:rPr>
              <a:t>E.I. 3 años se centrará en ejercicios de C.F. lexical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 u="sng">
                <a:solidFill>
                  <a:schemeClr val="hlink"/>
                </a:solidFill>
                <a:hlinkClick r:id="rId3"/>
              </a:rPr>
              <a:t>https://siembraestrellas.blogspot.com/2019/09/programa-comunicarnos-3-anos.html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rgbClr val="000000"/>
                </a:solidFill>
              </a:rPr>
              <a:t>E.I. 4 años se centrará en ejercicios de C.F. silábica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 u="sng">
                <a:solidFill>
                  <a:schemeClr val="hlink"/>
                </a:solidFill>
                <a:hlinkClick r:id="rId4"/>
              </a:rPr>
              <a:t>https://siembraestrellas.blogspot.com/search/label/PROGRA%20COMUNICARNOS%204%20A%C3%91OS</a:t>
            </a:r>
            <a:endParaRPr sz="16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accent1"/>
                </a:solidFill>
              </a:rPr>
              <a:t>E.I. 5 años se centrará en ejercicios de C.F. fonemática</a:t>
            </a:r>
            <a:endParaRPr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 u="sng">
                <a:solidFill>
                  <a:schemeClr val="hlink"/>
                </a:solidFill>
                <a:hlinkClick r:id="rId5"/>
              </a:rPr>
              <a:t>https://siembraestrellas.blogspot.com/search/label/PROGRA%20COMUNICARNOS%205%20A%C3%91OS</a:t>
            </a:r>
            <a:endParaRPr sz="1600"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Propuesta para Educación Primaria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b="1">
                <a:solidFill>
                  <a:srgbClr val="000000"/>
                </a:solidFill>
              </a:rPr>
              <a:t>1º Educación Primaria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600" u="sng">
                <a:solidFill>
                  <a:schemeClr val="hlink"/>
                </a:solidFill>
                <a:hlinkClick r:id="rId3"/>
              </a:rPr>
              <a:t>https://siembraestrellas.blogspot.com/search/label/PROGRA%20COMUNICARNOS%205%20A%C3%91OS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 u="sng">
                <a:solidFill>
                  <a:schemeClr val="hlink"/>
                </a:solidFill>
                <a:hlinkClick r:id="rId4"/>
              </a:rPr>
              <a:t>https://siembraestrellas.blogspot.com/search/label/Expresi%C3%B3n%20oral</a:t>
            </a:r>
            <a:endParaRPr sz="1600"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 b="1">
                <a:solidFill>
                  <a:srgbClr val="FF0000"/>
                </a:solidFill>
              </a:rPr>
              <a:t>             	</a:t>
            </a:r>
            <a:endParaRPr sz="1200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1º a 6º de E.P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700">
                <a:solidFill>
                  <a:schemeClr val="accent1"/>
                </a:solidFill>
              </a:rPr>
              <a:t>1.</a:t>
            </a:r>
            <a:r>
              <a:rPr lang="es" sz="17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s" sz="1700">
                <a:solidFill>
                  <a:schemeClr val="accent1"/>
                </a:solidFill>
              </a:rPr>
              <a:t>Yo  soy...</a:t>
            </a:r>
            <a:endParaRPr sz="17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700">
                <a:solidFill>
                  <a:schemeClr val="accent1"/>
                </a:solidFill>
              </a:rPr>
              <a:t>    Este es mi…</a:t>
            </a:r>
            <a:endParaRPr sz="17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700">
                <a:solidFill>
                  <a:schemeClr val="accent1"/>
                </a:solidFill>
              </a:rPr>
              <a:t>2.</a:t>
            </a:r>
            <a:r>
              <a:rPr lang="es" sz="17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s" sz="1700">
                <a:solidFill>
                  <a:schemeClr val="accent1"/>
                </a:solidFill>
              </a:rPr>
              <a:t>Seguimiento de instrucciones. Llévame a tu lugar favorito.       </a:t>
            </a:r>
            <a:endParaRPr sz="17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700">
                <a:solidFill>
                  <a:schemeClr val="accent1"/>
                </a:solidFill>
              </a:rPr>
              <a:t>    Dar instrucciones orales y seguirlas de manera adecuada.</a:t>
            </a:r>
            <a:endParaRPr sz="1700">
              <a:solidFill>
                <a:schemeClr val="accent1"/>
              </a:solidFill>
            </a:endParaRPr>
          </a:p>
          <a:p>
            <a:pPr marL="6858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700">
                <a:solidFill>
                  <a:srgbClr val="FF0000"/>
                </a:solidFill>
              </a:rPr>
              <a:t>https://es.liveworksheets.com/hp190276vv</a:t>
            </a:r>
            <a:endParaRPr sz="17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700">
                <a:solidFill>
                  <a:schemeClr val="accent1"/>
                </a:solidFill>
              </a:rPr>
              <a:t>3.</a:t>
            </a:r>
            <a:r>
              <a:rPr lang="es" sz="17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s" sz="1700">
                <a:solidFill>
                  <a:schemeClr val="accent1"/>
                </a:solidFill>
              </a:rPr>
              <a:t>Recrear un personaje histórico mediante una entrevista.</a:t>
            </a:r>
            <a:endParaRPr sz="1700">
              <a:solidFill>
                <a:schemeClr val="accent1"/>
              </a:solidFill>
            </a:endParaRPr>
          </a:p>
          <a:p>
            <a:pPr marL="6858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700">
                <a:solidFill>
                  <a:schemeClr val="accent1"/>
                </a:solidFill>
              </a:rPr>
              <a:t>- Anexar al día de Andalucía o al día de la Mujer.</a:t>
            </a:r>
            <a:endParaRPr sz="17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700">
                <a:solidFill>
                  <a:schemeClr val="accent1"/>
                </a:solidFill>
              </a:rPr>
              <a:t>4.</a:t>
            </a:r>
            <a:r>
              <a:rPr lang="es" sz="17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s" sz="1700">
                <a:solidFill>
                  <a:schemeClr val="accent1"/>
                </a:solidFill>
              </a:rPr>
              <a:t>Recopilatorio de Frases Célebres y refranes.</a:t>
            </a:r>
            <a:endParaRPr sz="1700">
              <a:solidFill>
                <a:schemeClr val="accent1"/>
              </a:solidFill>
            </a:endParaRPr>
          </a:p>
          <a:p>
            <a:pPr marL="6858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accent1"/>
                </a:solidFill>
              </a:rPr>
              <a:t> </a:t>
            </a:r>
            <a:endParaRPr sz="12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Propuesta para la ESO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b="1">
                <a:solidFill>
                  <a:srgbClr val="000000"/>
                </a:solidFill>
              </a:rPr>
              <a:t>Manual del debate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 u="sng">
                <a:solidFill>
                  <a:schemeClr val="hlink"/>
                </a:solidFill>
                <a:hlinkClick r:id="rId3"/>
              </a:rPr>
              <a:t>https://educacionadistancia.juntadeandalucia.es/profesorado/mod/resource/view.php?id=294124</a:t>
            </a:r>
            <a:endParaRPr sz="1600" u="sng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rgbClr val="000000"/>
                </a:solidFill>
              </a:rPr>
              <a:t>Temas: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rgbClr val="000000"/>
                </a:solidFill>
              </a:rPr>
              <a:t>1º Trimestre: cierre de los centros específicos.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 u="sng">
                <a:solidFill>
                  <a:schemeClr val="hlink"/>
                </a:solidFill>
                <a:hlinkClick r:id="rId4"/>
              </a:rPr>
              <a:t>https://www.youtube.com/watch?v=79CG7PmGu3Y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rgbClr val="000000"/>
                </a:solidFill>
              </a:rPr>
              <a:t>2º Trimestre: algún tema relevante relacionado con la Paz.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rgbClr val="000000"/>
                </a:solidFill>
              </a:rPr>
              <a:t>3º Trimestre: el bullying en las redes sociales.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Presentación en pantalla (16:9)</PresentationFormat>
  <Paragraphs>74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Times New Roman</vt:lpstr>
      <vt:lpstr>Amatic SC</vt:lpstr>
      <vt:lpstr>Source Code Pro</vt:lpstr>
      <vt:lpstr>Arial</vt:lpstr>
      <vt:lpstr>Beach Day</vt:lpstr>
      <vt:lpstr>Programa ComunicA</vt:lpstr>
      <vt:lpstr>Documentos de interés:</vt:lpstr>
      <vt:lpstr>Propuesta para Educación Infantil</vt:lpstr>
      <vt:lpstr>Programa Comunica anexado al PELO</vt:lpstr>
      <vt:lpstr>Propuesta para Educación Primaria</vt:lpstr>
      <vt:lpstr>1º a 6º de E.P</vt:lpstr>
      <vt:lpstr>Propuesta para la ESO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ComunicA</dc:title>
  <dc:creator>usuario</dc:creator>
  <cp:lastModifiedBy>Cambiar modo seguro</cp:lastModifiedBy>
  <cp:revision>1</cp:revision>
  <dcterms:modified xsi:type="dcterms:W3CDTF">2021-03-14T18:08:45Z</dcterms:modified>
</cp:coreProperties>
</file>