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567055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86936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92640" y="3388320"/>
            <a:ext cx="86936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47280" y="33883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279900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632040" y="1509120"/>
            <a:ext cx="279900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71440" y="1509120"/>
            <a:ext cx="279900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92640" y="3388320"/>
            <a:ext cx="279900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632040" y="3388320"/>
            <a:ext cx="279900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571440" y="3388320"/>
            <a:ext cx="279900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92640" y="1509120"/>
            <a:ext cx="8693640" cy="359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8693640" cy="359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359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359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92640" y="301680"/>
            <a:ext cx="8693640" cy="5079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359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92640" y="1509120"/>
            <a:ext cx="8693640" cy="359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359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47280" y="33883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86936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86936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92640" y="3388320"/>
            <a:ext cx="86936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47280" y="33883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279900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632040" y="1509120"/>
            <a:ext cx="279900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571440" y="1509120"/>
            <a:ext cx="279900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92640" y="3388320"/>
            <a:ext cx="279900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632040" y="3388320"/>
            <a:ext cx="279900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571440" y="3388320"/>
            <a:ext cx="279900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8693640" cy="359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359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359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92640" y="301680"/>
            <a:ext cx="8693640" cy="5079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359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359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47280" y="33883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47280" y="1509120"/>
            <a:ext cx="42422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92640" y="3388320"/>
            <a:ext cx="8693640" cy="1715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32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s-ES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6EAB030A-9EFE-4FCD-9583-BD85828C40B1}" type="slidenum">
              <a:rPr lang="es-ES" sz="1400" b="0" strike="noStrike" spc="-1">
                <a:latin typeface="Times New Roman"/>
              </a:rPr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92640" y="1509120"/>
            <a:ext cx="8693640" cy="3597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Editar el estilo de texto del patrón</a:t>
            </a:r>
          </a:p>
          <a:p>
            <a:pPr marL="864000" lvl="1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</a:p>
          <a:p>
            <a:pPr marL="1296000" lvl="2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</a:p>
          <a:p>
            <a:pPr marL="1728000" lvl="3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</a:p>
          <a:p>
            <a:pPr marL="2160000" lvl="4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92640" y="5255280"/>
            <a:ext cx="2267640" cy="301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06A2BDA-CE8D-4626-B15E-BA55F2A801EC}" type="datetime">
              <a:rPr lang="es-ES" sz="1200" b="0" strike="noStrike" spc="-1">
                <a:solidFill>
                  <a:srgbClr val="8B8B8B"/>
                </a:solidFill>
                <a:latin typeface="Calibri"/>
              </a:rPr>
              <a:t>03/05/2021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338640" y="5255280"/>
            <a:ext cx="3401640" cy="301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118640" y="5255280"/>
            <a:ext cx="2267640" cy="301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6DA7D54-EAD6-4DCE-AF07-23D797DB0EFE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E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  <p:pic>
        <p:nvPicPr>
          <p:cNvPr id="84" name="Imagen 83"/>
          <p:cNvPicPr/>
          <p:nvPr/>
        </p:nvPicPr>
        <p:blipFill>
          <a:blip r:embed="rId2"/>
          <a:stretch/>
        </p:blipFill>
        <p:spPr>
          <a:xfrm>
            <a:off x="1528200" y="493920"/>
            <a:ext cx="6895800" cy="454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7" y="2032000"/>
            <a:ext cx="9017796" cy="16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6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6" y="1879600"/>
            <a:ext cx="9044122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3" y="1727200"/>
            <a:ext cx="900067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1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Marcador de contenido 3_1"/>
          <p:cNvPicPr/>
          <p:nvPr/>
        </p:nvPicPr>
        <p:blipFill>
          <a:blip r:embed="rId2"/>
          <a:stretch/>
        </p:blipFill>
        <p:spPr>
          <a:xfrm>
            <a:off x="1216080" y="1509120"/>
            <a:ext cx="7662600" cy="359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Marcador de contenido 3_0"/>
          <p:cNvPicPr/>
          <p:nvPr/>
        </p:nvPicPr>
        <p:blipFill>
          <a:blip r:embed="rId2"/>
          <a:stretch/>
        </p:blipFill>
        <p:spPr>
          <a:xfrm>
            <a:off x="1662840" y="1458000"/>
            <a:ext cx="6583680" cy="360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Marcador de contenido 3_3"/>
          <p:cNvPicPr/>
          <p:nvPr/>
        </p:nvPicPr>
        <p:blipFill>
          <a:blip r:embed="rId2"/>
          <a:stretch/>
        </p:blipFill>
        <p:spPr>
          <a:xfrm>
            <a:off x="961920" y="2223000"/>
            <a:ext cx="8149680" cy="216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Marcador de contenido 3_2"/>
          <p:cNvPicPr/>
          <p:nvPr/>
        </p:nvPicPr>
        <p:blipFill>
          <a:blip r:embed="rId2"/>
          <a:stretch/>
        </p:blipFill>
        <p:spPr>
          <a:xfrm>
            <a:off x="1559880" y="2062440"/>
            <a:ext cx="6718320" cy="240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Marcador de contenido 5_1"/>
          <p:cNvPicPr/>
          <p:nvPr/>
        </p:nvPicPr>
        <p:blipFill>
          <a:blip r:embed="rId2"/>
          <a:stretch/>
        </p:blipFill>
        <p:spPr>
          <a:xfrm>
            <a:off x="1037520" y="1154520"/>
            <a:ext cx="7662600" cy="430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Marcador de contenido 5_0"/>
          <p:cNvPicPr/>
          <p:nvPr/>
        </p:nvPicPr>
        <p:blipFill>
          <a:blip r:embed="rId2"/>
          <a:stretch/>
        </p:blipFill>
        <p:spPr>
          <a:xfrm>
            <a:off x="3009960" y="1269000"/>
            <a:ext cx="3951360" cy="3969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s-ES" sz="149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Marcador de contenido 3_5"/>
          <p:cNvPicPr/>
          <p:nvPr/>
        </p:nvPicPr>
        <p:blipFill>
          <a:blip r:embed="rId2"/>
          <a:stretch/>
        </p:blipFill>
        <p:spPr>
          <a:xfrm>
            <a:off x="1533240" y="2542680"/>
            <a:ext cx="7012440" cy="121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1" y="1016000"/>
            <a:ext cx="88392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4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Personalizado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dc:description/>
  <cp:lastModifiedBy>Paco</cp:lastModifiedBy>
  <cp:revision>3</cp:revision>
  <dcterms:created xsi:type="dcterms:W3CDTF">2021-05-03T23:26:21Z</dcterms:created>
  <dcterms:modified xsi:type="dcterms:W3CDTF">2021-05-03T21:44:47Z</dcterms:modified>
  <dc:language>es-ES</dc:language>
</cp:coreProperties>
</file>