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texto del esquema</a:t>
            </a:r>
            <a:endParaRPr b="0" lang="es-E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NdUfe4VvQjU&amp;feature=youtu.be" TargetMode="External"/><Relationship Id="rId2" Type="http://schemas.openxmlformats.org/officeDocument/2006/relationships/hyperlink" Target="https://www.youtube.com/channel/UCght_VK9q_pfZLmBiRwmC2g/videos" TargetMode="External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1080000"/>
            <a:ext cx="9070920" cy="17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5860" spc="-1" strike="noStrike">
                <a:solidFill>
                  <a:srgbClr val="ffffff"/>
                </a:solidFill>
                <a:latin typeface="Arial"/>
                <a:ea typeface="DejaVu Sans"/>
              </a:rPr>
              <a:t>Séneca</a:t>
            </a:r>
            <a:endParaRPr b="0" lang="es-ES" sz="586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04000" y="3168000"/>
            <a:ext cx="9070920" cy="36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I.E.S. JACARANDÁ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504000" y="1769040"/>
            <a:ext cx="9070920" cy="384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Enlaces de interés: 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0" lang="es-ES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Cuaderno de Séneca con un programa específico AL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0" lang="es-ES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Youtube olicasares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Próximo reunión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Unidades didácticas en Séneca.</a:t>
            </a:r>
            <a:endParaRPr b="0" lang="es-E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376000" y="3168000"/>
            <a:ext cx="7198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5860" spc="-1" strike="noStrike">
                <a:solidFill>
                  <a:srgbClr val="ffffff"/>
                </a:solidFill>
                <a:latin typeface="Arial"/>
                <a:ea typeface="DejaVu Sans"/>
              </a:rPr>
              <a:t>Thanks</a:t>
            </a:r>
            <a:endParaRPr b="0" lang="es-ES" sz="58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Recuperaciones: ¿Problemas?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1756800" y="2974680"/>
            <a:ext cx="6666480" cy="285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Clonación de pruebas: ¿dudas?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3275640" y="3071520"/>
            <a:ext cx="4067640" cy="232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697680" y="16394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Próxima tarea: segunda evaluación</a:t>
            </a:r>
            <a:endParaRPr b="0" lang="es-ES" sz="3200" spc="-1" strike="noStrike">
              <a:latin typeface="Arial"/>
            </a:endParaRPr>
          </a:p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Recordad que la nota de la evaluación se pone por Evaluación → Currículo por competencias → Evaluación del alumnado → Visión global por area/materia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1285920" y="3316680"/>
            <a:ext cx="7713720" cy="395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97680" y="16394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En visión global por área/materia podemos los criterios que se han trabajado en cada evaluación. En la 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primera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evaluación aparece la nota y criterio de la primera evaluación.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008000" y="2808000"/>
            <a:ext cx="8073000" cy="3910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697680" y="16394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 vemos al 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segunda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evaluación sólo veremos nota y criterios trabajados en la segunda evaluación.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959760" y="2520000"/>
            <a:ext cx="8399520" cy="410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97680" y="16394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 nos vamos a la evaluación 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ordinaria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veremos los criterios trabajados a lo largo de todo el curso (hasta ahora) y la nota final de nuestra asignatura.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080000" y="2808000"/>
            <a:ext cx="7991280" cy="397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Evaluación competencial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97680" y="14594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La visión de la evaluación ordinaria nos puede ser muy útil para ver que criterios no se han trabajado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080000" y="2808000"/>
            <a:ext cx="7991280" cy="397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  <a:ea typeface="DejaVu Sans"/>
              </a:rPr>
              <a:t>Séneca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04000" y="1440000"/>
            <a:ext cx="899928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Útil para los tutores. Colorear tabla e información adicional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698040" y="2396520"/>
            <a:ext cx="9021240" cy="429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2021-02-21T18:50:10Z</dcterms:created>
  <dc:creator/>
  <dc:description/>
  <dc:language>es-ES</dc:language>
  <cp:lastModifiedBy/>
  <dcterms:modified xsi:type="dcterms:W3CDTF">2021-02-22T19:20:58Z</dcterms:modified>
  <cp:revision>6</cp:revision>
  <dc:subject/>
  <dc:title>Blueprint Plans</dc:title>
</cp:coreProperties>
</file>