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2.jpg" ContentType="image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4" r:id="rId9"/>
    <p:sldId id="265" r:id="rId10"/>
    <p:sldId id="266" r:id="rId11"/>
    <p:sldId id="263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" initials="L" lastIdx="2" clrIdx="0">
    <p:extLst>
      <p:ext uri="{19B8F6BF-5375-455C-9EA6-DF929625EA0E}">
        <p15:presenceInfo xmlns:p15="http://schemas.microsoft.com/office/powerpoint/2012/main" userId="LAU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6C854-977B-4C51-806C-8F2A8926F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FD67C2-345B-402F-91DF-942DF19E0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A6987E-FDC4-46D2-8065-BB6192AFB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05B2-DB03-449A-9C8A-6D7C9DE1E9EB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44CE78-7BB0-4FB5-85BF-9D61165EE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9D180F-1833-4BE7-96FD-CC37EA92B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C1BE-1482-47FB-BB37-4E6A94DD82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16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2FABB5-AEE2-47F8-B4F1-E72D8474F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F18DB2-A3FC-4F48-80BE-0DBECE3EE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81D09B-E496-4290-BEEE-29B966455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05B2-DB03-449A-9C8A-6D7C9DE1E9EB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DABCB5-CD10-4B78-BCE7-506B6CFD7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51527D-8765-4870-A66E-040D0CA7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C1BE-1482-47FB-BB37-4E6A94DD82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29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AB2118B-1B06-495F-8B43-607FA26FC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0FBEC5-BDFB-4BC9-A6A4-B9DEAF49E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AB0FD0-BB71-4933-91AA-2BCA4249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05B2-DB03-449A-9C8A-6D7C9DE1E9EB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EF617E-C845-470B-9BAD-738FC8AA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3DF1AD-31E4-450D-9296-725A2BF14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C1BE-1482-47FB-BB37-4E6A94DD82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567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BF8E5-C000-4961-87C7-B1DDE65EA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FBF952-3BF4-491E-BF9B-C2FBC43A1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C61AA0-86F4-46E7-9695-E7FE85ED5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05B2-DB03-449A-9C8A-6D7C9DE1E9EB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1C3F0E-F526-4AB1-A4D2-AA1721C3B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4159CA-8912-4E24-B316-165B756F3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C1BE-1482-47FB-BB37-4E6A94DD82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894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6B5BF1-CA3D-4E53-B8DA-E3A435C2E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90C020-C243-471B-80B9-586220EF1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47D34D-65F6-4DD3-BAA1-71BBEB10F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05B2-DB03-449A-9C8A-6D7C9DE1E9EB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05F3A3-0B5D-4EF2-9A49-02650ED04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684B17-CE04-430F-B8AD-01BC6C89E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C1BE-1482-47FB-BB37-4E6A94DD82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582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E0B3FA-A03C-4F32-B4A5-E171051C8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F6BF2D-8375-4964-96F7-6E90AA92A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D2D964-156B-468E-A5FE-0B42553AA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F73635-E917-4B09-8513-0AD3C4228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05B2-DB03-449A-9C8A-6D7C9DE1E9EB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514786-C7E5-4566-B8EE-D2BE0ACE5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996B29-B136-4A90-B2EB-4B3FD7EF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C1BE-1482-47FB-BB37-4E6A94DD82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434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225442-059D-4165-ADC7-6F17FFFA4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709728-4CC6-4503-BA81-FBD3AF0B4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8999732-3568-4777-BF53-CAD2955B9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AB98394-C49A-4BA6-BFDD-66FA84C708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4E9782E-B424-42C0-83F6-8CD205EE7F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93F5D4-7C6C-45AA-A21A-A775FB7AF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05B2-DB03-449A-9C8A-6D7C9DE1E9EB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060B0A-BC5C-4985-AADF-A9E175110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5563A10-C7E7-4F32-AEAB-51C1CBC0C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C1BE-1482-47FB-BB37-4E6A94DD82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718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B98393-EC5E-4F24-828F-CEB040A20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27EF32-105F-4772-8EC3-98E726E88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05B2-DB03-449A-9C8A-6D7C9DE1E9EB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E795F62-1A91-4F25-9AED-4F0CF7632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1A2CCD-D75C-4463-8C3E-A29E85F42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C1BE-1482-47FB-BB37-4E6A94DD82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347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73A323F-C8AC-469D-9F7F-5D56601BC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05B2-DB03-449A-9C8A-6D7C9DE1E9EB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35B6775-57C9-41E1-9BC2-451EF596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0F3136-1E06-4C79-B081-FC09ACF3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C1BE-1482-47FB-BB37-4E6A94DD82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502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A8116-44FD-4442-A07C-EB6FE2787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84F7AE-91B5-4A50-9215-9B6EB6FB3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EB09E2-D744-4F97-B475-622B46260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AD5C13-9F93-48DF-A46A-927384A44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05B2-DB03-449A-9C8A-6D7C9DE1E9EB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22D4A1-A735-42C0-8244-5ED21282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BDDDB0-424B-43BD-8331-6E39B3212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C1BE-1482-47FB-BB37-4E6A94DD82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244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61BD28-A785-4C19-A2DE-0CE8F6372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89E10F1-8EA0-48EB-965D-B03E7B4AAC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0080C0-7F16-44A0-8382-AEF8A821C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1E1FA7-C771-4320-8534-767605D6D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05B2-DB03-449A-9C8A-6D7C9DE1E9EB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E081A1-A354-400A-B808-D1AC24074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DAC736-D029-4748-8122-F776591A7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C1BE-1482-47FB-BB37-4E6A94DD82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481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F68D7FF-EFC5-4288-8CC6-C0C5A86FF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E7FB64-1054-487A-9A31-A538BE72F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3AE6A7-EDEE-48BA-A88D-FEF82125F9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305B2-DB03-449A-9C8A-6D7C9DE1E9EB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8A1A0C-C526-40F4-BF68-5F3CAE486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37E2ED-BDEE-417F-A62D-E6A642738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4C1BE-1482-47FB-BB37-4E6A94DD82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0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ldocenteprofesional.blogspot.com/2020/06/mitologia-griega-recursos-para-saber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rnitorrincodigital.com/2010/04/18/resea-furia-de-titanes/" TargetMode="External"/><Relationship Id="rId7" Type="http://schemas.openxmlformats.org/officeDocument/2006/relationships/hyperlink" Target="http://rimasdecolores.blogspot.com/2016/04/los-dioses-griegos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://somoscanarias.com/gran-canaria-representaciones-mitologicas-e-identidad-vi-2/mitologia_somoscanarias/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languagearts8.wikidot.com/favorite-stories-from-mythology" TargetMode="External"/><Relationship Id="rId3" Type="http://schemas.openxmlformats.org/officeDocument/2006/relationships/image" Target="../media/image5.jpg"/><Relationship Id="rId7" Type="http://schemas.openxmlformats.org/officeDocument/2006/relationships/image" Target="../media/image7.jpg"/><Relationship Id="rId2" Type="http://schemas.openxmlformats.org/officeDocument/2006/relationships/hyperlink" Target="https://mitologia.info/griega/dioses-olimpico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rampael.blogspot.com/2011/02/sobre-cronos-i-segun-rampy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4eRxt57hW4?feature=oembed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agrado-feminino.blogspot.com/2009/07/hera-grande-rainha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hyperlink" Target="http://froac.manizales.unal.edu.co/roapRAIM/scorm/319/index.html" TargetMode="Externa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oseidon.pecunia.nerdcamp.net/gods/hephaestus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A785692-ADE8-4E77-9FAB-C3BAA0F23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016524" y="2704799"/>
            <a:ext cx="5903541" cy="365578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33EC54D-874C-456A-93E2-4A9ED1CAB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926286" cy="1088992"/>
          </a:xfrm>
        </p:spPr>
        <p:txBody>
          <a:bodyPr/>
          <a:lstStyle/>
          <a:p>
            <a:r>
              <a:rPr lang="es-ES" dirty="0"/>
              <a:t>LA MITOLOGÍA GRIEGA</a:t>
            </a:r>
          </a:p>
        </p:txBody>
      </p:sp>
    </p:spTree>
    <p:extLst>
      <p:ext uri="{BB962C8B-B14F-4D97-AF65-F5344CB8AC3E}">
        <p14:creationId xmlns:p14="http://schemas.microsoft.com/office/powerpoint/2010/main" val="235195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A9541D-F512-464A-9771-280FE54B52E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5400" dirty="0"/>
              <a:t>Hermes el astuto mensajero y Dionisio dios del vino y el teatro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D9B7F6C-09DE-4CAA-8176-C74D684829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27" y="2055560"/>
            <a:ext cx="3554380" cy="4437315"/>
          </a:xfrm>
          <a:solidFill>
            <a:srgbClr val="FFFF99"/>
          </a:solidFill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DA76AE0-AB8A-4BDC-9C02-126004DED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385" y="1794296"/>
            <a:ext cx="3990586" cy="532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3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412E42-7587-4004-BAA6-38C6060BD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ANIMALES MITOLÓGICOS: son animales fantásticos con poderes increíbles</a:t>
            </a:r>
            <a:br>
              <a:rPr lang="es-ES" dirty="0"/>
            </a:br>
            <a:r>
              <a:rPr lang="es-ES" dirty="0" err="1"/>
              <a:t>Cerbero,Ave</a:t>
            </a:r>
            <a:r>
              <a:rPr lang="es-ES" dirty="0"/>
              <a:t> Fénix, </a:t>
            </a:r>
            <a:r>
              <a:rPr lang="es-ES" dirty="0" err="1"/>
              <a:t>Pegaso,el</a:t>
            </a:r>
            <a:r>
              <a:rPr lang="es-ES" dirty="0"/>
              <a:t> Grifo, el </a:t>
            </a:r>
            <a:r>
              <a:rPr lang="es-ES" dirty="0" err="1"/>
              <a:t>Minotaurio</a:t>
            </a:r>
            <a:r>
              <a:rPr lang="es-ES" dirty="0"/>
              <a:t>…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2179E5B-3D88-487A-B3DF-A44E1FA37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90" y="2202426"/>
            <a:ext cx="4600892" cy="283530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EE1E1D7-C780-49D8-A38B-3BC3A8DCB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513" y="2041957"/>
            <a:ext cx="3861126" cy="237607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22EEF72-46E8-461D-AA52-AD94B16A3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076" y="4683170"/>
            <a:ext cx="4221111" cy="237607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55E59A0-9127-40C5-B5B2-2278628554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80" y="4683170"/>
            <a:ext cx="2381250" cy="212407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7C56B3A-576D-4D20-93C2-DA27B46A91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33" y="4619281"/>
            <a:ext cx="3984677" cy="223871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060A17B-1B2B-461C-8B6A-D705E258B3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505" y="2693035"/>
            <a:ext cx="3542225" cy="199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1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A07790-2255-4320-A38A-B526B3EE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71585"/>
          </a:xfrm>
        </p:spPr>
        <p:txBody>
          <a:bodyPr>
            <a:normAutofit fontScale="90000"/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            PERSONAJES MITOLÓGICOS:</a:t>
            </a:r>
            <a:br>
              <a:rPr lang="es-ES" dirty="0"/>
            </a:br>
            <a:r>
              <a:rPr lang="es-ES" dirty="0"/>
              <a:t>Medusa: engañada por Atenea, le cortó la cabeza Perseo. Convertía con su mirada a todos en piedra.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1ACBD1-B4EE-45E6-AA23-BB00A243B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3" y="2889622"/>
            <a:ext cx="2727747" cy="272774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057F932-18BC-4DDA-848E-08DAF8134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909" y="2581511"/>
            <a:ext cx="3491430" cy="521887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7D438D4-5084-469A-87CA-D7F80FCF62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979" y="3523214"/>
            <a:ext cx="3563593" cy="296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B85B94F7-A6E3-45D6-9B44-26DEC3AE9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491" y="2246867"/>
            <a:ext cx="3971925" cy="50006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2412E42-7587-4004-BAA6-38C6060BD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46026"/>
          </a:xfrm>
        </p:spPr>
        <p:txBody>
          <a:bodyPr>
            <a:normAutofit fontScale="90000"/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LAS GRAYAS: eran brujas que estaban ciegas, compartían un ojo de cristal, también tenían un solo diente que compartían…. decían veían el futuro y que sabían como matar a la gorgona Medusa.</a:t>
            </a:r>
            <a:br>
              <a:rPr lang="es-ES" dirty="0"/>
            </a:br>
            <a:r>
              <a:rPr lang="es-ES" dirty="0"/>
              <a:t>POLOFEMO: hijo de Poseidón</a:t>
            </a:r>
            <a:br>
              <a:rPr lang="es-ES" dirty="0"/>
            </a:br>
            <a:endParaRPr lang="es-ES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27CB6712-8545-49D7-9556-B72F11D33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56273"/>
            <a:ext cx="3682311" cy="2722935"/>
          </a:xfrm>
        </p:spPr>
      </p:pic>
    </p:spTree>
    <p:extLst>
      <p:ext uri="{BB962C8B-B14F-4D97-AF65-F5344CB8AC3E}">
        <p14:creationId xmlns:p14="http://schemas.microsoft.com/office/powerpoint/2010/main" val="303556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B5175B0D-85B8-4BB5-9542-D9D6F2D83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3752"/>
          </a:xfrm>
        </p:spPr>
        <p:txBody>
          <a:bodyPr>
            <a:normAutofit fontScale="90000"/>
          </a:bodyPr>
          <a:lstStyle/>
          <a:p>
            <a:r>
              <a:rPr lang="es-ES" dirty="0"/>
              <a:t>CENTAUROS Y SÁTIROS……que montón de personajes</a:t>
            </a:r>
          </a:p>
        </p:txBody>
      </p:sp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id="{A2434334-1C54-4629-A20C-6DDDD2D3E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82" y="1893498"/>
            <a:ext cx="2492246" cy="3524807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4D3829A-4374-4B06-A8D7-3C835D03B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973" y="2542584"/>
            <a:ext cx="2247900" cy="36766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78509B2-B5F5-4039-8649-482811528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598" y="1089497"/>
            <a:ext cx="2408487" cy="395915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7FAC712-76C1-4465-A86B-C02EF96BF7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944" y="2059413"/>
            <a:ext cx="3799056" cy="531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2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CB1A99-CF8B-4F62-95A6-40297E46B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0735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s-ES" sz="9600" dirty="0"/>
              <a:t>                FIN</a:t>
            </a:r>
          </a:p>
        </p:txBody>
      </p:sp>
    </p:spTree>
    <p:extLst>
      <p:ext uri="{BB962C8B-B14F-4D97-AF65-F5344CB8AC3E}">
        <p14:creationId xmlns:p14="http://schemas.microsoft.com/office/powerpoint/2010/main" val="27529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CCB7B6-3F01-4A12-AC8E-E6AB079C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71EA43-BB01-4165-ADB8-A839FEAB0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2737"/>
            <a:ext cx="10515600" cy="4351338"/>
          </a:xfrm>
        </p:spPr>
        <p:txBody>
          <a:bodyPr/>
          <a:lstStyle/>
          <a:p>
            <a:r>
              <a:rPr lang="es-ES" dirty="0"/>
              <a:t>Son cuentos fantásticos con dioses, titanes, diosas, musas….y seres imaginarios.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237D75C-7B2D-4510-8418-A870D7E3B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-1" y="2957804"/>
            <a:ext cx="5067671" cy="250827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E9DA30A-C717-4BC8-AF41-BAA1EBC6E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096000" y="2511005"/>
            <a:ext cx="5543744" cy="354799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59826ED-8DD3-45BD-B02E-2C19094809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3898901" y="2727986"/>
            <a:ext cx="3199622" cy="376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7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1A7698-E1D6-4540-A2BC-60CF941A3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1748"/>
          </a:xfrm>
        </p:spPr>
        <p:txBody>
          <a:bodyPr/>
          <a:lstStyle/>
          <a:p>
            <a:r>
              <a:rPr lang="es-ES" dirty="0"/>
              <a:t>¿CÓMO NACIERON?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61436C-8C74-4A78-A4C6-19B3A4CB4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407"/>
            <a:ext cx="10515600" cy="4351338"/>
          </a:xfrm>
        </p:spPr>
        <p:txBody>
          <a:bodyPr/>
          <a:lstStyle/>
          <a:p>
            <a:r>
              <a:rPr lang="es-ES" dirty="0" err="1"/>
              <a:t>CRONOS,se</a:t>
            </a:r>
            <a:r>
              <a:rPr lang="es-ES" dirty="0"/>
              <a:t> comía a sus hijos para no ser destronado</a:t>
            </a:r>
          </a:p>
          <a:p>
            <a:r>
              <a:rPr lang="es-ES" dirty="0"/>
              <a:t>REA, lo salvó de su padre escondiéndolo.</a:t>
            </a:r>
          </a:p>
          <a:p>
            <a:r>
              <a:rPr lang="es-ES" sz="2000" b="0" i="0" dirty="0">
                <a:solidFill>
                  <a:srgbClr val="3A3A3A"/>
                </a:solidFill>
                <a:effectLst/>
                <a:latin typeface="-apple-system"/>
              </a:rPr>
              <a:t>Al hacerse mayor, subió al </a:t>
            </a:r>
            <a:r>
              <a:rPr lang="es-ES" sz="2000" b="1" i="0" dirty="0">
                <a:solidFill>
                  <a:srgbClr val="3A3A3A"/>
                </a:solidFill>
                <a:effectLst/>
                <a:latin typeface="-apple-system"/>
              </a:rPr>
              <a:t>Olimpo</a:t>
            </a:r>
            <a:r>
              <a:rPr lang="es-ES" sz="2000" b="0" i="0" dirty="0">
                <a:solidFill>
                  <a:srgbClr val="3A3A3A"/>
                </a:solidFill>
                <a:effectLst/>
                <a:latin typeface="-apple-system"/>
              </a:rPr>
              <a:t> a retar a su padre Cronos frente a varios </a:t>
            </a:r>
            <a:r>
              <a:rPr lang="es-ES" sz="2000" b="0" i="0" u="sng" dirty="0">
                <a:solidFill>
                  <a:srgbClr val="1E73BE"/>
                </a:solidFill>
                <a:effectLst/>
                <a:latin typeface="-apple-system"/>
                <a:hlinkClick r:id="rId2"/>
              </a:rPr>
              <a:t>dioses Olímpicos</a:t>
            </a:r>
            <a:r>
              <a:rPr lang="es-ES" sz="2000" b="0" i="0" dirty="0">
                <a:solidFill>
                  <a:srgbClr val="3A3A3A"/>
                </a:solidFill>
                <a:effectLst/>
                <a:latin typeface="-apple-system"/>
              </a:rPr>
              <a:t> y rescatar a sus </a:t>
            </a:r>
            <a:r>
              <a:rPr lang="es-ES" sz="2000" b="1" i="0" dirty="0">
                <a:solidFill>
                  <a:srgbClr val="3A3A3A"/>
                </a:solidFill>
                <a:effectLst/>
                <a:latin typeface="-apple-system"/>
              </a:rPr>
              <a:t>hermanos</a:t>
            </a:r>
            <a:r>
              <a:rPr lang="es-ES" sz="2000" b="0" i="0" dirty="0">
                <a:solidFill>
                  <a:srgbClr val="3A3A3A"/>
                </a:solidFill>
                <a:effectLst/>
                <a:latin typeface="-apple-system"/>
              </a:rPr>
              <a:t> comidos anteriormente. Sus hermanos eran cíclopes y titanes…..</a:t>
            </a:r>
            <a:endParaRPr lang="es-ES" dirty="0"/>
          </a:p>
          <a:p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8C48950-9560-4273-B822-4523E431D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857228" y="3272052"/>
            <a:ext cx="2164813" cy="393390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5A88709-F6BA-4879-B5BE-8EEAA60CB3FE}"/>
              </a:ext>
            </a:extLst>
          </p:cNvPr>
          <p:cNvSpPr txBox="1"/>
          <p:nvPr/>
        </p:nvSpPr>
        <p:spPr>
          <a:xfrm>
            <a:off x="5729267" y="3915418"/>
            <a:ext cx="108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4" tooltip="http://rampael.blogspot.com/2011/02/sobre-cronos-i-segun-rampy.html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5" tooltip="https://creativecommons.org/licenses/by-sa/3.0/"/>
              </a:rPr>
              <a:t>CC BY-SA</a:t>
            </a:r>
            <a:endParaRPr lang="es-ES" sz="90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C51440D-8C0C-4A01-9C89-B04DDC15BD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55" y="3915418"/>
            <a:ext cx="2049294" cy="256161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1E9031-5438-4DD6-8856-037A7C4F51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4076487" y="3819126"/>
            <a:ext cx="4387389" cy="3290542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EE7E166-26E5-4623-A8D9-B6EB15BEBC61}"/>
              </a:ext>
            </a:extLst>
          </p:cNvPr>
          <p:cNvSpPr txBox="1"/>
          <p:nvPr/>
        </p:nvSpPr>
        <p:spPr>
          <a:xfrm>
            <a:off x="8857228" y="6978076"/>
            <a:ext cx="181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8" tooltip="http://languagearts8.wikidot.com/favorite-stories-from-mythology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5" tooltip="https://creativecommons.org/licenses/by-sa/3.0/"/>
              </a:rPr>
              <a:t>CC BY-SA</a:t>
            </a:r>
            <a:endParaRPr lang="es-ES" sz="900"/>
          </a:p>
        </p:txBody>
      </p:sp>
    </p:spTree>
    <p:extLst>
      <p:ext uri="{BB962C8B-B14F-4D97-AF65-F5344CB8AC3E}">
        <p14:creationId xmlns:p14="http://schemas.microsoft.com/office/powerpoint/2010/main" val="114813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5D5B45E-023F-47A0-B0E7-082023D3E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38" y="358062"/>
            <a:ext cx="11917524" cy="5958762"/>
          </a:xfrm>
          <a:prstGeom prst="rect">
            <a:avLst/>
          </a:prstGeom>
        </p:spPr>
      </p:pic>
      <p:pic>
        <p:nvPicPr>
          <p:cNvPr id="8" name="Elementos multimedia en línea 7" title="MITOLOGÍA GRIEGA PARA NIÑOS">
            <a:hlinkClick r:id="" action="ppaction://media"/>
            <a:extLst>
              <a:ext uri="{FF2B5EF4-FFF2-40B4-BE49-F238E27FC236}">
                <a16:creationId xmlns:a16="http://schemas.microsoft.com/office/drawing/2014/main" id="{74F6DECD-FD0D-4B22-9F30-14A0F1F471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64021" y="1240779"/>
            <a:ext cx="6788080" cy="383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7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2FF32-1C45-47E8-86EF-6293951DA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ZEUS PUSO ORDEN AL CAOS DE LOS TITANES</a:t>
            </a:r>
            <a:br>
              <a:rPr lang="es-ES" dirty="0"/>
            </a:br>
            <a:r>
              <a:rPr lang="es-ES" dirty="0"/>
              <a:t>Y SU ESPOSA HERA, TUVIERON A HÉRCULES Y OTROS HIJOS DIOSES Y SEMIDIOSES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D5C0653-4095-4CCB-BDD6-D0E116BDD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05268" y="2050432"/>
            <a:ext cx="3038475" cy="3038475"/>
          </a:xfrm>
          <a:prstGeom prst="rect">
            <a:avLst/>
          </a:prstGeom>
        </p:spPr>
      </p:pic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8C1CDD36-832B-43C9-9F6C-967008D78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                                          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99D47F11-17C6-40E4-BE5E-9AA97D0BA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3198651" y="3784699"/>
            <a:ext cx="2897349" cy="289734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BC092E7-916E-4CA4-AC9F-3F1240F86E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45" y="1941320"/>
            <a:ext cx="6050065" cy="368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CB9423C9-13D2-45A6-9F79-82819756E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732429" y="1751841"/>
            <a:ext cx="2303928" cy="469846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C0F35FD-19C3-4757-AAE7-A4CE3091B745}"/>
              </a:ext>
            </a:extLst>
          </p:cNvPr>
          <p:cNvSpPr txBox="1"/>
          <p:nvPr/>
        </p:nvSpPr>
        <p:spPr>
          <a:xfrm>
            <a:off x="7792243" y="6858000"/>
            <a:ext cx="33628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3" tooltip="http://poseidon.pecunia.nerdcamp.net/gods/hephaestus.html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4" tooltip="https://creativecommons.org/licenses/by-nc-sa/3.0/"/>
              </a:rPr>
              <a:t>CC BY-SA-NC</a:t>
            </a:r>
            <a:endParaRPr lang="es-ES" sz="90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4CB7593-2C8B-43F4-A29E-FB562A51A315}"/>
              </a:ext>
            </a:extLst>
          </p:cNvPr>
          <p:cNvSpPr txBox="1"/>
          <p:nvPr/>
        </p:nvSpPr>
        <p:spPr>
          <a:xfrm flipH="1">
            <a:off x="7947498" y="4157159"/>
            <a:ext cx="3998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HEFESTO: Dios del fuego y los metales</a:t>
            </a:r>
            <a:r>
              <a:rPr lang="es-ES" dirty="0"/>
              <a:t>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610079-2B0E-4F0B-BE66-A805A4EF13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36" y="1930941"/>
            <a:ext cx="3503686" cy="492705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0626512-D89A-40BC-B245-EDF87CAAB4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38" y="2182191"/>
            <a:ext cx="2891060" cy="4818434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B5175B0D-85B8-4BB5-9542-D9D6F2D83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3752"/>
          </a:xfrm>
        </p:spPr>
        <p:txBody>
          <a:bodyPr/>
          <a:lstStyle/>
          <a:p>
            <a:r>
              <a:rPr lang="es-ES" dirty="0"/>
              <a:t>HERA Y ZEUS tuvieron tres hijos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F6350BFE-01D1-458B-8D9C-A7C55C19D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4167"/>
            <a:ext cx="11107364" cy="4818434"/>
          </a:xfrm>
        </p:spPr>
        <p:txBody>
          <a:bodyPr/>
          <a:lstStyle/>
          <a:p>
            <a:r>
              <a:rPr lang="es-ES" dirty="0"/>
              <a:t>HEBES: diosa de la juventud       ARES: dios de la guerra</a:t>
            </a:r>
          </a:p>
        </p:txBody>
      </p:sp>
    </p:spTree>
    <p:extLst>
      <p:ext uri="{BB962C8B-B14F-4D97-AF65-F5344CB8AC3E}">
        <p14:creationId xmlns:p14="http://schemas.microsoft.com/office/powerpoint/2010/main" val="400451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049131F-E128-472F-A7C2-617469CCF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163" y="1816213"/>
            <a:ext cx="3200400" cy="37516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017DB44-C8F8-44D2-9865-B74C2FA45E37}"/>
              </a:ext>
            </a:extLst>
          </p:cNvPr>
          <p:cNvSpPr txBox="1"/>
          <p:nvPr/>
        </p:nvSpPr>
        <p:spPr>
          <a:xfrm>
            <a:off x="526386" y="61887"/>
            <a:ext cx="105478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DIOSES DEL OLIMPO: EN EL OLIMPO VIVÍAN 12 DIOSES, ZEUS, HERA, SUS HIJOS Y OTROS HERMANOS Y HERMANAS….CONOZCAMOS ALGUNOS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8574F5-0D17-4F74-A35F-CD0195527CE8}"/>
              </a:ext>
            </a:extLst>
          </p:cNvPr>
          <p:cNvSpPr txBox="1"/>
          <p:nvPr/>
        </p:nvSpPr>
        <p:spPr>
          <a:xfrm>
            <a:off x="7315200" y="5457825"/>
            <a:ext cx="262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APOLO: Dios de la música  y el sol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1FEAB13-BBC7-4E93-A421-44566C0AFD75}"/>
              </a:ext>
            </a:extLst>
          </p:cNvPr>
          <p:cNvSpPr txBox="1"/>
          <p:nvPr/>
        </p:nvSpPr>
        <p:spPr>
          <a:xfrm>
            <a:off x="1138334" y="5567838"/>
            <a:ext cx="2628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ARTEMISA O DIANA:   Diosa de la caza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26147AE-AAD7-459B-A7B1-AE65AF2BC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63" y="1460854"/>
            <a:ext cx="2784314" cy="393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9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A07790-2255-4320-A38A-B526B3EE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71585"/>
          </a:xfrm>
        </p:spPr>
        <p:txBody>
          <a:bodyPr/>
          <a:lstStyle/>
          <a:p>
            <a:r>
              <a:rPr lang="es-ES" dirty="0"/>
              <a:t>AFRODITA diosa la belleza Y DEMÉTER diosa de las cosechas y fertilidad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A96ACC2-639B-4557-9033-B9D5FB61A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010" y="2480393"/>
            <a:ext cx="5867764" cy="377607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AEF56F5-1E67-4CB7-A8F9-4533F9F19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3" y="1734235"/>
            <a:ext cx="5076211" cy="452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2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69CF71-E3A5-4125-8F31-36A7CAB26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POSEIDÓN dios del mar y océanos</a:t>
            </a:r>
            <a:br>
              <a:rPr lang="es-ES" dirty="0"/>
            </a:br>
            <a:r>
              <a:rPr lang="es-ES" dirty="0"/>
              <a:t>ATENEA diosa de la sabiduría…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282CC49-2343-43B6-87C8-6ACA9D630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2" y="1661505"/>
            <a:ext cx="4100817" cy="554476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A9E4F43-AFE0-4BA8-B640-BFE2B2026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86596"/>
            <a:ext cx="44577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3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208</Words>
  <Application>Microsoft Office PowerPoint</Application>
  <PresentationFormat>Panorámica</PresentationFormat>
  <Paragraphs>26</Paragraphs>
  <Slides>15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-apple-system</vt:lpstr>
      <vt:lpstr>Arial</vt:lpstr>
      <vt:lpstr>Calibri</vt:lpstr>
      <vt:lpstr>Calibri Light</vt:lpstr>
      <vt:lpstr>Tema de Office</vt:lpstr>
      <vt:lpstr>LA MITOLOGÍA GRIEGA</vt:lpstr>
      <vt:lpstr>¿QUÉ ES?</vt:lpstr>
      <vt:lpstr>¿CÓMO NACIERON?</vt:lpstr>
      <vt:lpstr>Presentación de PowerPoint</vt:lpstr>
      <vt:lpstr>ZEUS PUSO ORDEN AL CAOS DE LOS TITANES Y SU ESPOSA HERA, TUVIERON A HÉRCULES Y OTROS HIJOS DIOSES Y SEMIDIOSES</vt:lpstr>
      <vt:lpstr>HERA Y ZEUS tuvieron tres hijos</vt:lpstr>
      <vt:lpstr>Presentación de PowerPoint</vt:lpstr>
      <vt:lpstr>AFRODITA diosa la belleza Y DEMÉTER diosa de las cosechas y fertilidad</vt:lpstr>
      <vt:lpstr>POSEIDÓN dios del mar y océanos ATENEA diosa de la sabiduría…</vt:lpstr>
      <vt:lpstr>Hermes el astuto mensajero y Dionisio dios del vino y el teatro</vt:lpstr>
      <vt:lpstr>ANIMALES MITOLÓGICOS: son animales fantásticos con poderes increíbles Cerbero,Ave Fénix, Pegaso,el Grifo, el Minotaurio…</vt:lpstr>
      <vt:lpstr>             PERSONAJES MITOLÓGICOS: Medusa: engañada por Atenea, le cortó la cabeza Perseo. Convertía con su mirada a todos en piedra.</vt:lpstr>
      <vt:lpstr>  LAS GRAYAS: eran brujas que estaban ciegas, compartían un ojo de cristal, también tenían un solo diente que compartían…. decían veían el futuro y que sabían como matar a la gorgona Medusa. POLOFEMO: hijo de Poseidón </vt:lpstr>
      <vt:lpstr>CENTAUROS Y SÁTIROS……que montón de personajes</vt:lpstr>
      <vt:lpstr>                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MITOLOGÍA GRIEGA</dc:title>
  <dc:creator>LAURA</dc:creator>
  <cp:lastModifiedBy>Usuario</cp:lastModifiedBy>
  <cp:revision>35</cp:revision>
  <dcterms:created xsi:type="dcterms:W3CDTF">2020-12-16T18:48:13Z</dcterms:created>
  <dcterms:modified xsi:type="dcterms:W3CDTF">2021-06-16T09:00:05Z</dcterms:modified>
</cp:coreProperties>
</file>