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8CD3-FB6E-4F53-AD0D-30025CA594B3}" type="datetimeFigureOut">
              <a:rPr lang="es-ES" smtClean="0"/>
              <a:t>28/02/2016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C7F5-0139-43F2-BB3E-ABC7C7111F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095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8CD3-FB6E-4F53-AD0D-30025CA594B3}" type="datetimeFigureOut">
              <a:rPr lang="es-ES" smtClean="0"/>
              <a:t>28/02/2016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C7F5-0139-43F2-BB3E-ABC7C7111F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1175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8CD3-FB6E-4F53-AD0D-30025CA594B3}" type="datetimeFigureOut">
              <a:rPr lang="es-ES" smtClean="0"/>
              <a:t>28/02/2016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C7F5-0139-43F2-BB3E-ABC7C7111F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6517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8CD3-FB6E-4F53-AD0D-30025CA594B3}" type="datetimeFigureOut">
              <a:rPr lang="es-ES" smtClean="0"/>
              <a:t>28/02/2016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C7F5-0139-43F2-BB3E-ABC7C7111F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738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8CD3-FB6E-4F53-AD0D-30025CA594B3}" type="datetimeFigureOut">
              <a:rPr lang="es-ES" smtClean="0"/>
              <a:t>28/02/2016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C7F5-0139-43F2-BB3E-ABC7C7111F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668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8CD3-FB6E-4F53-AD0D-30025CA594B3}" type="datetimeFigureOut">
              <a:rPr lang="es-ES" smtClean="0"/>
              <a:t>28/02/2016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C7F5-0139-43F2-BB3E-ABC7C7111F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1880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8CD3-FB6E-4F53-AD0D-30025CA594B3}" type="datetimeFigureOut">
              <a:rPr lang="es-ES" smtClean="0"/>
              <a:t>28/02/2016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C7F5-0139-43F2-BB3E-ABC7C7111F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019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8CD3-FB6E-4F53-AD0D-30025CA594B3}" type="datetimeFigureOut">
              <a:rPr lang="es-ES" smtClean="0"/>
              <a:t>28/02/2016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C7F5-0139-43F2-BB3E-ABC7C7111F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2777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8CD3-FB6E-4F53-AD0D-30025CA594B3}" type="datetimeFigureOut">
              <a:rPr lang="es-ES" smtClean="0"/>
              <a:t>28/02/2016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C7F5-0139-43F2-BB3E-ABC7C7111F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9236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8CD3-FB6E-4F53-AD0D-30025CA594B3}" type="datetimeFigureOut">
              <a:rPr lang="es-ES" smtClean="0"/>
              <a:t>28/02/2016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C7F5-0139-43F2-BB3E-ABC7C7111F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000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8CD3-FB6E-4F53-AD0D-30025CA594B3}" type="datetimeFigureOut">
              <a:rPr lang="es-ES" smtClean="0"/>
              <a:t>28/02/2016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C7F5-0139-43F2-BB3E-ABC7C7111F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3417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18CD3-FB6E-4F53-AD0D-30025CA594B3}" type="datetimeFigureOut">
              <a:rPr lang="es-ES" smtClean="0"/>
              <a:t>28/02/2016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FC7F5-0139-43F2-BB3E-ABC7C7111F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519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Ficha técnica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un documento descriptivo, sintético y estandarizado que permite realizar una elaboración culinaria respetando los objetivos de regularidad, calidad y homogeneidad de las elaboraciones y el mantenimiento de los costes de producción.</a:t>
            </a:r>
          </a:p>
          <a:p>
            <a:pPr marL="0" indent="0">
              <a:buNone/>
            </a:pPr>
            <a:r>
              <a:rPr lang="es-ES" dirty="0" smtClean="0"/>
              <a:t>La elaboración, control y actualización de las fichas técnicas garantiza:</a:t>
            </a:r>
          </a:p>
        </p:txBody>
      </p:sp>
    </p:spTree>
    <p:extLst>
      <p:ext uri="{BB962C8B-B14F-4D97-AF65-F5344CB8AC3E}">
        <p14:creationId xmlns:p14="http://schemas.microsoft.com/office/powerpoint/2010/main" val="259887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Ficha técnica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Uso adecuado de los productos que intervienen en el proceso de elaboración, asegurando la homogeneidad de todas las presentaciones que se hagan del plato.</a:t>
            </a:r>
          </a:p>
          <a:p>
            <a:r>
              <a:rPr lang="es-ES" dirty="0" smtClean="0"/>
              <a:t>Un proceso de compra más eficiente ya que se conocen las cantidades exactas necesarias, así como las especificaciones que deben cumplir los productos.</a:t>
            </a:r>
          </a:p>
          <a:p>
            <a:r>
              <a:rPr lang="es-ES" dirty="0" smtClean="0"/>
              <a:t>El proceso productivo, ya que se elaboran las cantidades exactas.</a:t>
            </a:r>
          </a:p>
          <a:p>
            <a:r>
              <a:rPr lang="es-ES" dirty="0" smtClean="0"/>
              <a:t>Una menor supervisión.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24501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ficha técnica permite: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Respetar los estándares cuantitativos y cualitativos de las recetas.</a:t>
            </a:r>
          </a:p>
          <a:p>
            <a:r>
              <a:rPr lang="es-ES" dirty="0" smtClean="0"/>
              <a:t>Respetar las técnicas de </a:t>
            </a:r>
            <a:r>
              <a:rPr lang="es-ES" dirty="0" err="1" smtClean="0"/>
              <a:t>preelaboración</a:t>
            </a:r>
            <a:r>
              <a:rPr lang="es-ES" dirty="0" smtClean="0"/>
              <a:t> y cocción.</a:t>
            </a:r>
          </a:p>
          <a:p>
            <a:r>
              <a:rPr lang="es-ES" dirty="0" smtClean="0"/>
              <a:t>Respetar los estándares de acabado y presentación.</a:t>
            </a:r>
          </a:p>
          <a:p>
            <a:pPr marL="0" indent="0">
              <a:buNone/>
            </a:pPr>
            <a:r>
              <a:rPr lang="es-ES" dirty="0" smtClean="0"/>
              <a:t>La ficha técnica es una herramienta de trabajo que debe resultar sencilla, ya que si es demasiado compleja no </a:t>
            </a:r>
            <a:r>
              <a:rPr lang="es-ES" smtClean="0"/>
              <a:t>se utilizará.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0652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A) Variantes de fichas técnicas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927020"/>
              </p:ext>
            </p:extLst>
          </p:nvPr>
        </p:nvGraphicFramePr>
        <p:xfrm>
          <a:off x="2267744" y="1412776"/>
          <a:ext cx="6096000" cy="527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TIPO DE FICHA TÉCNICA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CARACTERÍSTICA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FICHA TÉCNICA DE PRODUCCIÓN</a:t>
                      </a:r>
                      <a:r>
                        <a:rPr lang="es-ES" baseline="0" dirty="0" smtClean="0"/>
                        <a:t> O FABRICACIÓN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Son las fichas que permiten a los profesionales</a:t>
                      </a:r>
                      <a:r>
                        <a:rPr lang="es-ES" sz="1600" baseline="0" dirty="0" smtClean="0"/>
                        <a:t> de la cocina realizar elaboraciones culinarias estándar manteniendo los costes de producción.</a:t>
                      </a:r>
                      <a:endParaRPr lang="es-E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FICHA TÉCNICA DE COMERCIALIZACIÓN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Son las fichas que permiten</a:t>
                      </a:r>
                      <a:r>
                        <a:rPr lang="es-ES" sz="1600" baseline="0" dirty="0" smtClean="0"/>
                        <a:t> a los comerciales y profesionales de la sala tener una argumentación comercial exacta y eficaz, y permiten poner en marcha las especificaciones del servicio (maridaje de vinos, platos de menú o carta, etc.</a:t>
                      </a:r>
                      <a:endParaRPr lang="es-E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FICHA</a:t>
                      </a:r>
                      <a:r>
                        <a:rPr lang="es-ES" baseline="0" dirty="0" smtClean="0"/>
                        <a:t> TÉCNICA DE LA GESTIÓN DE LA PRODUCCIÓN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Son</a:t>
                      </a:r>
                      <a:r>
                        <a:rPr lang="es-ES" sz="1600" baseline="0" dirty="0" smtClean="0"/>
                        <a:t> las fichas que utilizan principalmente los responsables de la gestión del establecimiento y los responsables del aprovisionamiento para poder efectuar los pedidos con precisión.</a:t>
                      </a:r>
                      <a:endParaRPr lang="es-E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6692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B) Contenido de la ficha técnica básica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Normalmente en cada ficha técnica aparece una única elaboración, no obstante, si la elaboración culinaria se compone a su vez de varias reducidas se suelen incluir en un mismo documento.</a:t>
            </a:r>
          </a:p>
          <a:p>
            <a:pPr marL="0" indent="0">
              <a:buNone/>
            </a:pPr>
            <a:r>
              <a:rPr lang="es-ES" dirty="0" smtClean="0"/>
              <a:t>En las fichas técnicas debe aparecer una determinada información necesaria, pero también se pueden incluir datos suplementarios como: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95180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Contenido de una ficha técnica de producción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6183298"/>
              </p:ext>
            </p:extLst>
          </p:nvPr>
        </p:nvGraphicFramePr>
        <p:xfrm>
          <a:off x="457200" y="1600200"/>
          <a:ext cx="8229600" cy="522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DATOS</a:t>
                      </a:r>
                      <a:r>
                        <a:rPr lang="es-ES" baseline="0" dirty="0" smtClean="0"/>
                        <a:t> OBLIGATORIOS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DATOS SUPLEMENTARIOS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ES" baseline="0" dirty="0" smtClean="0"/>
                        <a:t>APLICACIONES, GUARNICIONES Y RACIONES.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baseline="0" dirty="0" smtClean="0"/>
                        <a:t>DENOMINACIÓN DE LA ELABORACIÓN.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baseline="0" dirty="0" smtClean="0"/>
                        <a:t>FOTOGRAFIA DE LA ELABORACIÓN TERMINADA.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baseline="0" dirty="0" smtClean="0"/>
                        <a:t>IDENTIFICACIÓN DEL TIPO DE FICHA.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baseline="0" dirty="0" smtClean="0"/>
                        <a:t>MAQUINARIA, BATERIA Y ÚTILES.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baseline="0" dirty="0" smtClean="0"/>
                        <a:t>MATERIAS PRIMAS Y CANTIDADES EXAXTAS.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baseline="0" dirty="0" smtClean="0"/>
                        <a:t>MODO DE ELABORACIÓN.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baseline="0" dirty="0" smtClean="0"/>
                        <a:t>MONTAJE DEL PLATO, PRESENTACIÓN Y DECORACIÓN.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baseline="0" dirty="0" smtClean="0"/>
                        <a:t>PARTIDA QUE LA ELABORA.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baseline="0" dirty="0" smtClean="0"/>
                        <a:t>TIEMPO DE REALIZACIÓN.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baseline="0" dirty="0" smtClean="0"/>
                        <a:t>UNIDAD COMERCIAL DE LOS INGREDIENTES (litros, piezas, kg.).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ES" baseline="0" dirty="0" smtClean="0"/>
                        <a:t>CÓDIGO DE LOS ARTÍCULOS PARA LAS FICHAS INFORMATIZADAS.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baseline="0" dirty="0" smtClean="0"/>
                        <a:t>COEFICIENTE MULTIPLICADOR 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baseline="0" dirty="0" smtClean="0"/>
                        <a:t>DURACIÓN DE; PREPARACIÓN, COCCIÓN, CONSERVACIÓN.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baseline="0" dirty="0" smtClean="0"/>
                        <a:t>ESTIMACIÓN DEL TIEMPO QUE MEDIA ENTRE EL PEDIDO Y EL SERVICIO.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baseline="0" dirty="0" smtClean="0"/>
                        <a:t>GRADO DE DIFICULTAD.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baseline="0" dirty="0" smtClean="0"/>
                        <a:t>INFORMACIÓN NUTRICIONAL.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baseline="0" dirty="0" smtClean="0"/>
                        <a:t>MARCAJE DEL PLATO.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baseline="0" dirty="0" smtClean="0"/>
                        <a:t>MARIDAJE DEL PLATO.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baseline="0" dirty="0" smtClean="0"/>
                        <a:t>OBSERVACIONES O RECOMENDACIONES.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baseline="0" dirty="0" smtClean="0"/>
                        <a:t>PUNTOS CRÍTICOS.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baseline="0" dirty="0" smtClean="0"/>
                        <a:t>TIPO DE SERVICIO.</a:t>
                      </a:r>
                    </a:p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348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VENTAJAS DE LA FICHA TÉCNICA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b="1" dirty="0" smtClean="0"/>
              <a:t>Respecto de los clientes;</a:t>
            </a:r>
            <a:r>
              <a:rPr lang="es-ES" dirty="0" smtClean="0"/>
              <a:t>  la estandarización y homogenización de la elaboraciones culinarias, es decir, se asegura el poder volver a degustar un mismo plato que se apreció en el pasado (composición, sabor, cantidad, etc.)</a:t>
            </a:r>
          </a:p>
          <a:p>
            <a:r>
              <a:rPr lang="es-ES" b="1" dirty="0" smtClean="0"/>
              <a:t>Respecto del personal de trabajo; </a:t>
            </a:r>
            <a:r>
              <a:rPr lang="es-ES" dirty="0" smtClean="0"/>
              <a:t>la posibilidad de realizar elaboraciones estandarizadas en cuanto a calidad y cantidad y según las expectativas de la clientela.</a:t>
            </a:r>
          </a:p>
          <a:p>
            <a:pPr marL="0" indent="0">
              <a:buNone/>
            </a:pPr>
            <a:r>
              <a:rPr lang="es-ES" dirty="0" smtClean="0"/>
              <a:t>la oportunidad  de manera racional, organizada y estructurada gracias a la ficha como una guía o documento recordatorio.</a:t>
            </a:r>
          </a:p>
          <a:p>
            <a:pPr marL="0" indent="0">
              <a:buNone/>
            </a:pPr>
            <a:r>
              <a:rPr lang="es-ES" dirty="0" smtClean="0"/>
              <a:t>Facilitará la planificación del menú.</a:t>
            </a:r>
          </a:p>
          <a:p>
            <a:pPr marL="0" indent="0">
              <a:buNone/>
            </a:pPr>
            <a:r>
              <a:rPr lang="es-ES" b="1" dirty="0" smtClean="0"/>
              <a:t>. Respecto  de los responsables de gestión y aprovisionamiento; </a:t>
            </a:r>
            <a:r>
              <a:rPr lang="es-ES" dirty="0" smtClean="0"/>
              <a:t>la seguridad de realizar las compras según las necesidades reales.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Es fundamental  actualizar las fichas técnicas que deben estar registradas en una base de datos clasificadas y accesibles al </a:t>
            </a:r>
            <a:r>
              <a:rPr lang="es-ES" smtClean="0"/>
              <a:t>personal 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645534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631</Words>
  <Application>Microsoft Office PowerPoint</Application>
  <PresentationFormat>Presentación en pantalla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Ficha técnica</vt:lpstr>
      <vt:lpstr>Ficha técnica</vt:lpstr>
      <vt:lpstr>La ficha técnica permite:</vt:lpstr>
      <vt:lpstr>A) Variantes de fichas técnicas</vt:lpstr>
      <vt:lpstr>B) Contenido de la ficha técnica básica</vt:lpstr>
      <vt:lpstr>Contenido de una ficha técnica de producción</vt:lpstr>
      <vt:lpstr>VENTAJAS DE LA FICHA TÉCNICA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FICHA TÉCNICA</dc:title>
  <dc:creator>usuario</dc:creator>
  <cp:lastModifiedBy>usuario</cp:lastModifiedBy>
  <cp:revision>13</cp:revision>
  <dcterms:created xsi:type="dcterms:W3CDTF">2016-02-27T23:19:39Z</dcterms:created>
  <dcterms:modified xsi:type="dcterms:W3CDTF">2016-02-28T20:17:40Z</dcterms:modified>
</cp:coreProperties>
</file>