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94660"/>
  </p:normalViewPr>
  <p:slideViewPr>
    <p:cSldViewPr>
      <p:cViewPr varScale="1">
        <p:scale>
          <a:sx n="69" d="100"/>
          <a:sy n="69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74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0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90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3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70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26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12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51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2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01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24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59FE2-0434-45CB-8C55-82C2E29E28AB}" type="datetimeFigureOut">
              <a:rPr lang="es-ES" smtClean="0"/>
              <a:t>08/03/2016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5C35-9BD4-4507-8B8A-04832D127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81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FORMULAS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ESTAS SON LAS FORMULAS PARA REALIZAR UN TEST DE RENDIMIENTO Y ESCANDALLO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413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PARA CONOCER EL % DEL PRODUCTO, SE REALIZARÁ:</a:t>
            </a:r>
          </a:p>
          <a:p>
            <a:pPr marL="0" indent="0">
              <a:buNone/>
            </a:pPr>
            <a:r>
              <a:rPr lang="es-ES" dirty="0" smtClean="0"/>
              <a:t>PESO TOTAL DE LA PIEZA x 100 / PESO TOTAL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. COSTE TOTAL</a:t>
            </a:r>
          </a:p>
          <a:p>
            <a:pPr marL="0" indent="0">
              <a:buNone/>
            </a:pPr>
            <a:r>
              <a:rPr lang="es-ES" dirty="0" smtClean="0"/>
              <a:t>PRECIO KG x PESO DE LA PIEZA</a:t>
            </a:r>
          </a:p>
          <a:p>
            <a:pPr marL="0" indent="0">
              <a:buNone/>
            </a:pPr>
            <a:r>
              <a:rPr lang="es-ES" dirty="0" smtClean="0"/>
              <a:t>. PARA CONOCER EL PESO SIN MERMA</a:t>
            </a:r>
          </a:p>
          <a:p>
            <a:pPr marL="0" indent="0">
              <a:buNone/>
            </a:pPr>
            <a:r>
              <a:rPr lang="es-ES" dirty="0" smtClean="0"/>
              <a:t>PESO TOTAL - MERMA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307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CONOCER PRECIO KG SIN MERMA</a:t>
            </a:r>
          </a:p>
          <a:p>
            <a:pPr marL="0" indent="0">
              <a:buNone/>
            </a:pPr>
            <a:r>
              <a:rPr lang="es-ES" dirty="0" smtClean="0"/>
              <a:t>COSTE TOTAL /  PESO SIN MERMA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. COSTE RACIÓN</a:t>
            </a:r>
          </a:p>
          <a:p>
            <a:pPr marL="0" indent="0">
              <a:buNone/>
            </a:pPr>
            <a:r>
              <a:rPr lang="es-ES" dirty="0" smtClean="0"/>
              <a:t>. PARA CONOCER NÚMERO DE RACIONES</a:t>
            </a:r>
          </a:p>
          <a:p>
            <a:pPr marL="0" indent="0">
              <a:buNone/>
            </a:pPr>
            <a:r>
              <a:rPr lang="es-ES" dirty="0" smtClean="0"/>
              <a:t>PESO NETO DE LA PIEZA / PESO RACIÓN</a:t>
            </a:r>
          </a:p>
          <a:p>
            <a:pPr marL="0" indent="0">
              <a:buNone/>
            </a:pPr>
            <a:r>
              <a:rPr lang="es-ES" dirty="0" smtClean="0"/>
              <a:t>. COSTE RACIÓN</a:t>
            </a:r>
          </a:p>
          <a:p>
            <a:pPr marL="0" indent="0">
              <a:buNone/>
            </a:pPr>
            <a:r>
              <a:rPr lang="es-ES" dirty="0" smtClean="0"/>
              <a:t>COSTE DE LAS RACIONES / NÚMERO DE RACIONES</a:t>
            </a:r>
          </a:p>
        </p:txBody>
      </p:sp>
    </p:spTree>
    <p:extLst>
      <p:ext uri="{BB962C8B-B14F-4D97-AF65-F5344CB8AC3E}">
        <p14:creationId xmlns:p14="http://schemas.microsoft.com/office/powerpoint/2010/main" val="35725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COEFICIENTE MULTIPLICADOR</a:t>
            </a:r>
          </a:p>
          <a:p>
            <a:pPr marL="0" indent="0">
              <a:buNone/>
            </a:pPr>
            <a:r>
              <a:rPr lang="es-ES" dirty="0" smtClean="0"/>
              <a:t>COSTE DE LA RACIÓN / COSTE KG/€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NUEVO COSTE RACIÓN</a:t>
            </a:r>
          </a:p>
          <a:p>
            <a:pPr marL="0" indent="0">
              <a:buNone/>
            </a:pPr>
            <a:r>
              <a:rPr lang="es-ES" dirty="0" smtClean="0"/>
              <a:t>COEFICIENTE MULTIPLICADOR x COSTE NUEVO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10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ESCANDALLO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COSTE </a:t>
            </a:r>
          </a:p>
          <a:p>
            <a:pPr marL="0" indent="0">
              <a:buNone/>
            </a:pPr>
            <a:r>
              <a:rPr lang="es-ES" b="1" dirty="0" smtClean="0"/>
              <a:t>SE OBTIENE MEDIANTE LA MULTIPLICACIÓN DE LA CANTIDAD x EL PRECIO.</a:t>
            </a:r>
          </a:p>
          <a:p>
            <a:pPr marL="0" indent="0">
              <a:buNone/>
            </a:pPr>
            <a:r>
              <a:rPr lang="es-ES" dirty="0" smtClean="0"/>
              <a:t>. COSTE TOTAL</a:t>
            </a:r>
          </a:p>
          <a:p>
            <a:pPr marL="0" indent="0">
              <a:buNone/>
            </a:pPr>
            <a:r>
              <a:rPr lang="es-ES" b="1" dirty="0" smtClean="0"/>
              <a:t>SE OBTIENE CON LA SUMA DE TODOS LOS COSTES QUE CONTIENEN UNA ELABORACIÓN.</a:t>
            </a:r>
          </a:p>
          <a:p>
            <a:pPr marL="0" indent="0">
              <a:buNone/>
            </a:pPr>
            <a:r>
              <a:rPr lang="es-ES" dirty="0" smtClean="0"/>
              <a:t>. COSTE POR RACIÓN</a:t>
            </a:r>
          </a:p>
          <a:p>
            <a:pPr marL="0" indent="0">
              <a:buNone/>
            </a:pPr>
            <a:r>
              <a:rPr lang="es-ES" b="1" dirty="0" smtClean="0"/>
              <a:t>ES LA APLICACIÓN DE DIVIDIR EL COSTE TOTAL ENTRE EL Nº DE RACIONES.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511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ESCANDALLO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CÁLCULO DEL PVP</a:t>
            </a:r>
          </a:p>
          <a:p>
            <a:pPr marL="0" indent="0">
              <a:buNone/>
            </a:pPr>
            <a:r>
              <a:rPr lang="es-ES" dirty="0" smtClean="0"/>
              <a:t>CONOCIENDO EL COSTE, INTRODUCIENDO EL PORCENTAGE QUE YO QUIERO TRABAJAR.</a:t>
            </a:r>
          </a:p>
          <a:p>
            <a:pPr marL="0" indent="0">
              <a:buNone/>
            </a:pPr>
            <a:r>
              <a:rPr lang="es-ES" dirty="0" smtClean="0"/>
              <a:t>PVP= COSTE x 100/ % QUE YO QUIERO TRABAJAR.</a:t>
            </a:r>
          </a:p>
          <a:p>
            <a:pPr marL="0" indent="0">
              <a:buNone/>
            </a:pPr>
            <a:r>
              <a:rPr lang="es-ES" dirty="0" smtClean="0"/>
              <a:t>(NOTA; MÁS BAJO PORCENTAGE MÁS CARO LO VENDO)</a:t>
            </a:r>
          </a:p>
        </p:txBody>
      </p:sp>
    </p:spTree>
    <p:extLst>
      <p:ext uri="{BB962C8B-B14F-4D97-AF65-F5344CB8AC3E}">
        <p14:creationId xmlns:p14="http://schemas.microsoft.com/office/powerpoint/2010/main" val="285461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ESCANDALLO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% M.P.</a:t>
            </a:r>
          </a:p>
          <a:p>
            <a:pPr marL="0" indent="0">
              <a:buNone/>
            </a:pPr>
            <a:r>
              <a:rPr lang="es-ES" dirty="0" smtClean="0"/>
              <a:t>% MP = COSTE x 100 / PVP</a:t>
            </a:r>
          </a:p>
          <a:p>
            <a:pPr marL="0" indent="0">
              <a:buNone/>
            </a:pPr>
            <a:r>
              <a:rPr lang="es-ES" dirty="0" smtClean="0"/>
              <a:t>.COSTE</a:t>
            </a:r>
          </a:p>
          <a:p>
            <a:pPr marL="0" indent="0">
              <a:buNone/>
            </a:pPr>
            <a:r>
              <a:rPr lang="es-ES" dirty="0" smtClean="0"/>
              <a:t>COSTE =PVP x % MP / 100</a:t>
            </a:r>
          </a:p>
          <a:p>
            <a:pPr marL="0" indent="0">
              <a:buNone/>
            </a:pPr>
            <a:r>
              <a:rPr lang="es-ES" dirty="0" smtClean="0"/>
              <a:t>COSTE SE PUEDE CALCULAR</a:t>
            </a:r>
          </a:p>
          <a:p>
            <a:pPr marL="0" indent="0">
              <a:buNone/>
            </a:pPr>
            <a:r>
              <a:rPr lang="es-ES" smtClean="0"/>
              <a:t>COSTE = PVP / MULTIPLICADOR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031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240</Words>
  <Application>Microsoft Office PowerPoint</Application>
  <PresentationFormat>Presentación en pantalla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FORMULAS</vt:lpstr>
      <vt:lpstr>TEST DE RENDIMIENTO</vt:lpstr>
      <vt:lpstr>TEST DE RENDIMIENTO</vt:lpstr>
      <vt:lpstr>TEST DE RENDIMIENTO</vt:lpstr>
      <vt:lpstr>ESCANDALLO</vt:lpstr>
      <vt:lpstr>ESCANDALLO</vt:lpstr>
      <vt:lpstr>ESCANDALLO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</dc:title>
  <dc:creator>usuario</dc:creator>
  <cp:lastModifiedBy>usuario</cp:lastModifiedBy>
  <cp:revision>5</cp:revision>
  <dcterms:created xsi:type="dcterms:W3CDTF">2016-03-04T11:33:46Z</dcterms:created>
  <dcterms:modified xsi:type="dcterms:W3CDTF">2016-03-08T20:34:20Z</dcterms:modified>
</cp:coreProperties>
</file>