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05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11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69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43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09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33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49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70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33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00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77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5FD46-3EF6-46CD-8721-234BEB57C755}" type="datetimeFigureOut">
              <a:rPr lang="es-ES" smtClean="0"/>
              <a:t>04/03/2016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069B9-8570-4FA8-A749-834FE4199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50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HOJA DE ESCANDALLO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LA HOJA DE ESCANDALLO SE UTILIZA PARA CONTROLAR LOS GASTOS Y LOS BENEFICIOS DE UN PRODUCTO PARA SU POSTERIOR VENTA AL CLIENTE.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2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ESCANDALLO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EN EL ESCANDALLO, ADEMÁS DE GASTO QUE SUPONE EL PRODUCTO CON SUS CORRESPONDIENTES MERMAS Y DESPERDICIOS, SE SUMAN EL RESTO DE GASTOS GENERALES QUE SE LE IMPUTAN AL SERVICIO COMO:</a:t>
            </a:r>
          </a:p>
          <a:p>
            <a:pPr marL="0" indent="0">
              <a:buNone/>
            </a:pPr>
            <a:r>
              <a:rPr lang="es-ES" dirty="0" smtClean="0"/>
              <a:t>GASTOS DE MANTENIMIENTO</a:t>
            </a:r>
          </a:p>
          <a:p>
            <a:pPr marL="0" indent="0">
              <a:buNone/>
            </a:pPr>
            <a:r>
              <a:rPr lang="es-ES" dirty="0" smtClean="0"/>
              <a:t>GASTOS DE PERSONAL</a:t>
            </a:r>
          </a:p>
          <a:p>
            <a:pPr marL="0" indent="0">
              <a:buNone/>
            </a:pPr>
            <a:r>
              <a:rPr lang="es-ES" dirty="0" smtClean="0"/>
              <a:t>GASTOS DE PUBLICIDAD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5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ESCANDALLO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EXISTEN DOS TIPOS DE ESCANDALLO, LOS DE PRODUCTOS O MATERIA PRIMA QUE PRECISA UNA PREELABORACIÓN, COMO SERÍA OBTENER UN TOURNEDOR DE SOLOMILLO, QUE ORIGINA UNAS MERMAS Y UNOS DESPERDICIOS CUANDO SE COCINA.</a:t>
            </a:r>
          </a:p>
          <a:p>
            <a:r>
              <a:rPr lang="es-ES" dirty="0" smtClean="0"/>
              <a:t>1º TEST DE RENDIMIENTO</a:t>
            </a:r>
          </a:p>
          <a:p>
            <a:r>
              <a:rPr lang="es-ES" smtClean="0"/>
              <a:t>2ºESCANDALLO DEL PLATO.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979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114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HOJA DE ESCANDALLO</vt:lpstr>
      <vt:lpstr>ESCANDALLO</vt:lpstr>
      <vt:lpstr>ESCANDALLO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HOJA DE ESCANDALLO</dc:title>
  <dc:creator>usuario</dc:creator>
  <cp:lastModifiedBy>usuario</cp:lastModifiedBy>
  <cp:revision>2</cp:revision>
  <dcterms:created xsi:type="dcterms:W3CDTF">2016-03-04T11:20:50Z</dcterms:created>
  <dcterms:modified xsi:type="dcterms:W3CDTF">2016-03-04T11:33:05Z</dcterms:modified>
</cp:coreProperties>
</file>