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E1FCE0-BACF-4154-9551-4A9E6BA543B8}" type="datetimeFigureOut">
              <a:rPr lang="es-ES" smtClean="0"/>
              <a:t>16/12/2016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CD657F-1B5E-455F-9393-14D3F27FB8E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21719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CD657F-1B5E-455F-9393-14D3F27FB8E0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4573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E24C0-F164-4664-B907-6A2A5282D60B}" type="datetimeFigureOut">
              <a:rPr lang="es-ES" smtClean="0"/>
              <a:t>16/12/2016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43682-FB29-40BA-9E2A-D403689E17F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8753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E24C0-F164-4664-B907-6A2A5282D60B}" type="datetimeFigureOut">
              <a:rPr lang="es-ES" smtClean="0"/>
              <a:t>16/12/2016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43682-FB29-40BA-9E2A-D403689E17F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2077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E24C0-F164-4664-B907-6A2A5282D60B}" type="datetimeFigureOut">
              <a:rPr lang="es-ES" smtClean="0"/>
              <a:t>16/12/2016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43682-FB29-40BA-9E2A-D403689E17F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0422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E24C0-F164-4664-B907-6A2A5282D60B}" type="datetimeFigureOut">
              <a:rPr lang="es-ES" smtClean="0"/>
              <a:t>16/12/2016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43682-FB29-40BA-9E2A-D403689E17F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13992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E24C0-F164-4664-B907-6A2A5282D60B}" type="datetimeFigureOut">
              <a:rPr lang="es-ES" smtClean="0"/>
              <a:t>16/12/2016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43682-FB29-40BA-9E2A-D403689E17F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6366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E24C0-F164-4664-B907-6A2A5282D60B}" type="datetimeFigureOut">
              <a:rPr lang="es-ES" smtClean="0"/>
              <a:t>16/12/2016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43682-FB29-40BA-9E2A-D403689E17F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0727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E24C0-F164-4664-B907-6A2A5282D60B}" type="datetimeFigureOut">
              <a:rPr lang="es-ES" smtClean="0"/>
              <a:t>16/12/2016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43682-FB29-40BA-9E2A-D403689E17F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5147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E24C0-F164-4664-B907-6A2A5282D60B}" type="datetimeFigureOut">
              <a:rPr lang="es-ES" smtClean="0"/>
              <a:t>16/12/2016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43682-FB29-40BA-9E2A-D403689E17F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297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E24C0-F164-4664-B907-6A2A5282D60B}" type="datetimeFigureOut">
              <a:rPr lang="es-ES" smtClean="0"/>
              <a:t>16/12/2016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43682-FB29-40BA-9E2A-D403689E17F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0332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E24C0-F164-4664-B907-6A2A5282D60B}" type="datetimeFigureOut">
              <a:rPr lang="es-ES" smtClean="0"/>
              <a:t>16/12/2016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43682-FB29-40BA-9E2A-D403689E17F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43214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E24C0-F164-4664-B907-6A2A5282D60B}" type="datetimeFigureOut">
              <a:rPr lang="es-ES" smtClean="0"/>
              <a:t>16/12/2016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43682-FB29-40BA-9E2A-D403689E17F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9609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E24C0-F164-4664-B907-6A2A5282D60B}" type="datetimeFigureOut">
              <a:rPr lang="es-ES" smtClean="0"/>
              <a:t>16/12/2016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043682-FB29-40BA-9E2A-D403689E17F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487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UNIDAD DE MEDIDA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 smtClean="0"/>
          </a:p>
          <a:p>
            <a:r>
              <a:rPr lang="es-ES" dirty="0" smtClean="0"/>
              <a:t>TABLAS DE EQUIVALENCIAS                                                                    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6857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KILOGRAMO, GRAMO</a:t>
            </a:r>
            <a:endParaRPr lang="es-ES" dirty="0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1995106"/>
              </p:ext>
            </p:extLst>
          </p:nvPr>
        </p:nvGraphicFramePr>
        <p:xfrm>
          <a:off x="457200" y="1600200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KILOGRAMOS (KG.)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GRAMO</a:t>
                      </a:r>
                      <a:r>
                        <a:rPr lang="es-ES" baseline="0" dirty="0" smtClean="0"/>
                        <a:t> (GR.)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0,001</a:t>
                      </a:r>
                      <a:r>
                        <a:rPr lang="es-ES" baseline="0" dirty="0" smtClean="0"/>
                        <a:t> KG.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 GR.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0,010 KG.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10 GR.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0,100 KG.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100 GR.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1,000 KG.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1000 GR.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8081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LITRO, DECILITRO, CENTILITRO, MILILITRO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735773"/>
              </p:ext>
            </p:extLst>
          </p:nvPr>
        </p:nvGraphicFramePr>
        <p:xfrm>
          <a:off x="457200" y="1600200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LITRO (L.)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DECILITRO</a:t>
                      </a:r>
                      <a:r>
                        <a:rPr lang="es-ES" baseline="0" dirty="0" smtClean="0"/>
                        <a:t> (dl.)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CENTILITRO</a:t>
                      </a:r>
                      <a:r>
                        <a:rPr lang="es-ES" baseline="0" dirty="0" smtClean="0"/>
                        <a:t> (cl)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MILILITRO (ml.)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0,001 l.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 ml.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0,010 l.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 cl.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10 ml.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0,100 l.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 dl.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10 cl.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100 ml.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1,000 l.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10 dl.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100 cl.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1000ml.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518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¿cuántos kg. Pesa una naranja 210 gr.?</a:t>
            </a: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1ª solución: </a:t>
            </a:r>
          </a:p>
          <a:p>
            <a:r>
              <a:rPr lang="es-ES" dirty="0" smtClean="0"/>
              <a:t>Regla de tres:   </a:t>
            </a:r>
          </a:p>
          <a:p>
            <a:r>
              <a:rPr lang="es-ES" dirty="0" smtClean="0"/>
              <a:t>1000 gr.----------------1 kg.</a:t>
            </a:r>
          </a:p>
          <a:p>
            <a:r>
              <a:rPr lang="es-ES" dirty="0" smtClean="0"/>
              <a:t>210 gr.-----------------x kg.</a:t>
            </a:r>
          </a:p>
          <a:p>
            <a:r>
              <a:rPr lang="es-ES" dirty="0" smtClean="0"/>
              <a:t>X= (210 x 1)/ 1000= 0,210 kg</a:t>
            </a:r>
          </a:p>
          <a:p>
            <a:r>
              <a:rPr lang="es-ES" dirty="0" smtClean="0"/>
              <a:t>2º solución:</a:t>
            </a:r>
          </a:p>
          <a:p>
            <a:r>
              <a:rPr lang="es-ES" dirty="0" smtClean="0"/>
              <a:t>Dividir el valor entre mil: 210/1000 gr= 0,210 kg</a:t>
            </a:r>
          </a:p>
          <a:p>
            <a:pPr marL="0" indent="0" algn="r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3310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¿cuántos litros hay en 20 ml. de leche?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1ª solución:</a:t>
            </a:r>
          </a:p>
          <a:p>
            <a:r>
              <a:rPr lang="es-ES" dirty="0" smtClean="0"/>
              <a:t>Regla de tres:</a:t>
            </a:r>
          </a:p>
          <a:p>
            <a:r>
              <a:rPr lang="es-ES" dirty="0" smtClean="0"/>
              <a:t>1000 ml.-----------------1l.</a:t>
            </a:r>
          </a:p>
          <a:p>
            <a:r>
              <a:rPr lang="es-ES" dirty="0" smtClean="0"/>
              <a:t>20ml.---------------------x l.</a:t>
            </a:r>
          </a:p>
          <a:p>
            <a:r>
              <a:rPr lang="es-ES" dirty="0" smtClean="0"/>
              <a:t>X= (20 x 1)/ 1000= 0,020 l.</a:t>
            </a:r>
          </a:p>
          <a:p>
            <a:r>
              <a:rPr lang="es-ES" dirty="0" smtClean="0"/>
              <a:t>2º solución:</a:t>
            </a:r>
          </a:p>
          <a:p>
            <a:r>
              <a:rPr lang="es-ES" dirty="0" smtClean="0"/>
              <a:t>20/1000= 0,020 l.</a:t>
            </a:r>
          </a:p>
        </p:txBody>
      </p:sp>
    </p:spTree>
    <p:extLst>
      <p:ext uri="{BB962C8B-B14F-4D97-AF65-F5344CB8AC3E}">
        <p14:creationId xmlns:p14="http://schemas.microsoft.com/office/powerpoint/2010/main" val="4108234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EJERCICIOS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1º ¿Cuántos gramos pesa un lomo de 3,3 kg.?</a:t>
            </a:r>
          </a:p>
          <a:p>
            <a:r>
              <a:rPr lang="es-ES" dirty="0" smtClean="0"/>
              <a:t>2º ¿ Cuántos ml. son 0,75 l. de leche?</a:t>
            </a:r>
          </a:p>
          <a:p>
            <a:r>
              <a:rPr lang="es-ES" dirty="0" smtClean="0"/>
              <a:t>3º ¿ Cuántos kg. son 5 gr. de pasas?</a:t>
            </a:r>
          </a:p>
          <a:p>
            <a:r>
              <a:rPr lang="es-ES" dirty="0" smtClean="0"/>
              <a:t>4º ¿ Cuántos gr. son </a:t>
            </a:r>
            <a:r>
              <a:rPr lang="es-ES" smtClean="0"/>
              <a:t>1,347 </a:t>
            </a:r>
            <a:r>
              <a:rPr lang="es-ES" smtClean="0"/>
              <a:t>Kg. </a:t>
            </a:r>
            <a:r>
              <a:rPr lang="es-ES" dirty="0" smtClean="0"/>
              <a:t>de filetes de pescado? </a:t>
            </a:r>
          </a:p>
          <a:p>
            <a:r>
              <a:rPr lang="es-ES" dirty="0" smtClean="0"/>
              <a:t>5º ¿ Cuántos l. son 35 ml. de leche?</a:t>
            </a:r>
          </a:p>
          <a:p>
            <a:r>
              <a:rPr lang="es-ES" dirty="0" smtClean="0"/>
              <a:t>6º ¿ Cuántos l. son 5 dl. de caldo de ave?</a:t>
            </a:r>
          </a:p>
          <a:p>
            <a:r>
              <a:rPr lang="es-ES" dirty="0" smtClean="0"/>
              <a:t>7º ¿ Cuántos ml. Son 1/3 de cerveza?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1882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000" dirty="0" smtClean="0"/>
              <a:t>APROXIMADAMENTE SE PUEDE ASOCIAR EL PESO CON EL VOLUMEN, HE AQUÍ UNOS EJEMPLOS. SE DEBE DE LLENAR HASTA EL BORDE, Y SIN APRETAR.</a:t>
            </a:r>
            <a:endParaRPr lang="es-ES" sz="20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9308379"/>
              </p:ext>
            </p:extLst>
          </p:nvPr>
        </p:nvGraphicFramePr>
        <p:xfrm>
          <a:off x="457200" y="1600200"/>
          <a:ext cx="8229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</a:tblGrid>
              <a:tr h="370840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TAZA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GRANDE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TAZA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PEQUEÑA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CUCHARA</a:t>
                      </a:r>
                      <a:r>
                        <a:rPr lang="es-ES" sz="1400" baseline="0" dirty="0" smtClean="0"/>
                        <a:t> 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GRANDE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CUCHARA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PEQUEÑA</a:t>
                      </a:r>
                      <a:endParaRPr lang="es-E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INGRED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CAPACIDAD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INGRED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CAPACIDAD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INGRED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CAPACIDAD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INGRED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CAPACIDAD</a:t>
                      </a:r>
                      <a:endParaRPr lang="es-E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ACEITE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140 G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ACEITE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75 G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ACEITE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ACEITE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4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AGUA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150 G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AGUA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70 G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AGUA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17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AGUA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5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ARROZ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100 G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ARROZ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65 G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ARROZ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17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ARROZ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6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AZÚCAR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120 G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AZÚCAR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70 G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AZÚCAR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18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AZÚCAR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7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HARINA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100 G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HARINA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60 G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HARINA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HARINA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5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SAL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---------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SAL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---------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SAL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18 G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SAL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7 G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42777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394</Words>
  <Application>Microsoft Office PowerPoint</Application>
  <PresentationFormat>Presentación en pantalla (4:3)</PresentationFormat>
  <Paragraphs>122</Paragraphs>
  <Slides>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UNIDAD DE MEDIDA</vt:lpstr>
      <vt:lpstr>KILOGRAMO, GRAMO</vt:lpstr>
      <vt:lpstr>LITRO, DECILITRO, CENTILITRO, MILILITRO</vt:lpstr>
      <vt:lpstr>¿cuántos kg. Pesa una naranja 210 gr.?</vt:lpstr>
      <vt:lpstr>¿cuántos litros hay en 20 ml. de leche?</vt:lpstr>
      <vt:lpstr>EJERCICIOS</vt:lpstr>
      <vt:lpstr>APROXIMADAMENTE SE PUEDE ASOCIAR EL PESO CON EL VOLUMEN, HE AQUÍ UNOS EJEMPLOS. SE DEBE DE LLENAR HASTA EL BORDE, Y SIN APRETAR.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 DE MEDIDA</dc:title>
  <dc:creator>usuario</dc:creator>
  <cp:lastModifiedBy>usuario</cp:lastModifiedBy>
  <cp:revision>12</cp:revision>
  <dcterms:created xsi:type="dcterms:W3CDTF">2016-02-24T17:30:42Z</dcterms:created>
  <dcterms:modified xsi:type="dcterms:W3CDTF">2016-12-16T15:50:23Z</dcterms:modified>
</cp:coreProperties>
</file>